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91" r:id="rId6"/>
    <p:sldId id="288" r:id="rId7"/>
    <p:sldId id="289" r:id="rId8"/>
    <p:sldId id="280" r:id="rId9"/>
    <p:sldId id="282" r:id="rId10"/>
    <p:sldId id="290" r:id="rId11"/>
    <p:sldId id="286" r:id="rId12"/>
    <p:sldId id="273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99A"/>
    <a:srgbClr val="9CA1F8"/>
    <a:srgbClr val="D4D5F8"/>
    <a:srgbClr val="C6C7F6"/>
    <a:srgbClr val="A3A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6AD5C-EEB0-47A4-A558-EE7C50983CB4}" v="1316" dt="2024-11-23T04:20:39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83" autoAdjust="0"/>
  </p:normalViewPr>
  <p:slideViewPr>
    <p:cSldViewPr snapToGrid="0" showGuides="1">
      <p:cViewPr varScale="1">
        <p:scale>
          <a:sx n="95" d="100"/>
          <a:sy n="95" d="100"/>
        </p:scale>
        <p:origin x="4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祁风" userId="89914d10-f522-45b3-99d0-153aa3574f51" providerId="ADAL" clId="{11C6AD5C-EEB0-47A4-A558-EE7C50983CB4}"/>
    <pc:docChg chg="undo custSel addSld delSld modSld sldOrd modMainMaster">
      <pc:chgData name="祁风" userId="89914d10-f522-45b3-99d0-153aa3574f51" providerId="ADAL" clId="{11C6AD5C-EEB0-47A4-A558-EE7C50983CB4}" dt="2024-11-23T05:35:50.753" v="3791" actId="20577"/>
      <pc:docMkLst>
        <pc:docMk/>
      </pc:docMkLst>
      <pc:sldChg chg="modSp mod modClrScheme chgLayout">
        <pc:chgData name="祁风" userId="89914d10-f522-45b3-99d0-153aa3574f51" providerId="ADAL" clId="{11C6AD5C-EEB0-47A4-A558-EE7C50983CB4}" dt="2024-11-22T14:33:37.150" v="3703" actId="20577"/>
        <pc:sldMkLst>
          <pc:docMk/>
          <pc:sldMk cId="0" sldId="256"/>
        </pc:sldMkLst>
        <pc:spChg chg="mod ord">
          <ac:chgData name="祁风" userId="89914d10-f522-45b3-99d0-153aa3574f51" providerId="ADAL" clId="{11C6AD5C-EEB0-47A4-A558-EE7C50983CB4}" dt="2024-11-22T14:33:37.150" v="3703" actId="20577"/>
          <ac:spMkLst>
            <pc:docMk/>
            <pc:sldMk cId="0" sldId="256"/>
            <ac:spMk id="5" creationId="{00000000-0000-0000-0000-000000000000}"/>
          </ac:spMkLst>
        </pc:spChg>
        <pc:spChg chg="mod ord">
          <ac:chgData name="祁风" userId="89914d10-f522-45b3-99d0-153aa3574f51" providerId="ADAL" clId="{11C6AD5C-EEB0-47A4-A558-EE7C50983CB4}" dt="2024-11-22T08:53:05.837" v="3186" actId="20577"/>
          <ac:spMkLst>
            <pc:docMk/>
            <pc:sldMk cId="0" sldId="256"/>
            <ac:spMk id="9" creationId="{00000000-0000-0000-0000-000000000000}"/>
          </ac:spMkLst>
        </pc:spChg>
      </pc:sldChg>
      <pc:sldChg chg="addSp modSp mod setBg">
        <pc:chgData name="祁风" userId="89914d10-f522-45b3-99d0-153aa3574f51" providerId="ADAL" clId="{11C6AD5C-EEB0-47A4-A558-EE7C50983CB4}" dt="2024-11-23T05:35:50.753" v="3791" actId="20577"/>
        <pc:sldMkLst>
          <pc:docMk/>
          <pc:sldMk cId="0" sldId="257"/>
        </pc:sldMkLst>
        <pc:spChg chg="mod">
          <ac:chgData name="祁风" userId="89914d10-f522-45b3-99d0-153aa3574f51" providerId="ADAL" clId="{11C6AD5C-EEB0-47A4-A558-EE7C50983CB4}" dt="2024-11-22T08:52:05.599" v="3168" actId="20577"/>
          <ac:spMkLst>
            <pc:docMk/>
            <pc:sldMk cId="0" sldId="257"/>
            <ac:spMk id="4" creationId="{AE71D9D0-3EDF-3463-D921-A95DE5CA0F4A}"/>
          </ac:spMkLst>
        </pc:spChg>
        <pc:spChg chg="mod">
          <ac:chgData name="祁风" userId="89914d10-f522-45b3-99d0-153aa3574f51" providerId="ADAL" clId="{11C6AD5C-EEB0-47A4-A558-EE7C50983CB4}" dt="2024-11-22T08:52:24.799" v="3173" actId="207"/>
          <ac:spMkLst>
            <pc:docMk/>
            <pc:sldMk cId="0" sldId="257"/>
            <ac:spMk id="9" creationId="{DB8B0CE6-12FB-3076-576C-8502B3F91E6D}"/>
          </ac:spMkLst>
        </pc:spChg>
        <pc:spChg chg="mod">
          <ac:chgData name="祁风" userId="89914d10-f522-45b3-99d0-153aa3574f51" providerId="ADAL" clId="{11C6AD5C-EEB0-47A4-A558-EE7C50983CB4}" dt="2024-11-19T07:34:48.449" v="673" actId="1076"/>
          <ac:spMkLst>
            <pc:docMk/>
            <pc:sldMk cId="0" sldId="257"/>
            <ac:spMk id="10" creationId="{6F7F8B44-5E6F-3A47-913C-D5A40BDD438B}"/>
          </ac:spMkLst>
        </pc:spChg>
        <pc:spChg chg="add mod">
          <ac:chgData name="祁风" userId="89914d10-f522-45b3-99d0-153aa3574f51" providerId="ADAL" clId="{11C6AD5C-EEB0-47A4-A558-EE7C50983CB4}" dt="2024-11-22T08:52:21.916" v="3172" actId="207"/>
          <ac:spMkLst>
            <pc:docMk/>
            <pc:sldMk cId="0" sldId="257"/>
            <ac:spMk id="12" creationId="{4257276B-05FC-E618-EE30-20E5D5F90DF5}"/>
          </ac:spMkLst>
        </pc:spChg>
        <pc:spChg chg="mod">
          <ac:chgData name="祁风" userId="89914d10-f522-45b3-99d0-153aa3574f51" providerId="ADAL" clId="{11C6AD5C-EEB0-47A4-A558-EE7C50983CB4}" dt="2024-11-22T08:52:15.336" v="3170" actId="207"/>
          <ac:spMkLst>
            <pc:docMk/>
            <pc:sldMk cId="0" sldId="257"/>
            <ac:spMk id="13" creationId="{6730F2F0-8351-3B63-9755-947B49AAE7AF}"/>
          </ac:spMkLst>
        </pc:spChg>
        <pc:spChg chg="mod">
          <ac:chgData name="祁风" userId="89914d10-f522-45b3-99d0-153aa3574f51" providerId="ADAL" clId="{11C6AD5C-EEB0-47A4-A558-EE7C50983CB4}" dt="2024-11-20T16:46:54.173" v="2814" actId="20577"/>
          <ac:spMkLst>
            <pc:docMk/>
            <pc:sldMk cId="0" sldId="257"/>
            <ac:spMk id="14" creationId="{8AA75336-7579-AC11-AD99-D70F4C4BB1D7}"/>
          </ac:spMkLst>
        </pc:spChg>
        <pc:spChg chg="add mod">
          <ac:chgData name="祁风" userId="89914d10-f522-45b3-99d0-153aa3574f51" providerId="ADAL" clId="{11C6AD5C-EEB0-47A4-A558-EE7C50983CB4}" dt="2024-11-23T05:35:50.753" v="3791" actId="20577"/>
          <ac:spMkLst>
            <pc:docMk/>
            <pc:sldMk cId="0" sldId="257"/>
            <ac:spMk id="15" creationId="{15CAA20C-7999-E20E-2E17-EE4C71EA5771}"/>
          </ac:spMkLst>
        </pc:spChg>
        <pc:spChg chg="mod">
          <ac:chgData name="祁风" userId="89914d10-f522-45b3-99d0-153aa3574f51" providerId="ADAL" clId="{11C6AD5C-EEB0-47A4-A558-EE7C50983CB4}" dt="2024-11-22T08:52:12.070" v="3169" actId="207"/>
          <ac:spMkLst>
            <pc:docMk/>
            <pc:sldMk cId="0" sldId="257"/>
            <ac:spMk id="16" creationId="{E2E6B5FA-1430-4E21-7284-8048D9BB96B0}"/>
          </ac:spMkLst>
        </pc:spChg>
        <pc:spChg chg="mod">
          <ac:chgData name="祁风" userId="89914d10-f522-45b3-99d0-153aa3574f51" providerId="ADAL" clId="{11C6AD5C-EEB0-47A4-A558-EE7C50983CB4}" dt="2024-11-22T08:52:26.665" v="3176" actId="20577"/>
          <ac:spMkLst>
            <pc:docMk/>
            <pc:sldMk cId="0" sldId="257"/>
            <ac:spMk id="17" creationId="{295C0BA6-511E-75D4-3938-C00E08D7FE97}"/>
          </ac:spMkLst>
        </pc:spChg>
        <pc:spChg chg="add mod">
          <ac:chgData name="祁风" userId="89914d10-f522-45b3-99d0-153aa3574f51" providerId="ADAL" clId="{11C6AD5C-EEB0-47A4-A558-EE7C50983CB4}" dt="2024-11-22T08:52:19.247" v="3171" actId="207"/>
          <ac:spMkLst>
            <pc:docMk/>
            <pc:sldMk cId="0" sldId="257"/>
            <ac:spMk id="18" creationId="{4187EA24-4BCE-97B0-EE31-AEDEAAE0E794}"/>
          </ac:spMkLst>
        </pc:spChg>
        <pc:spChg chg="add mod">
          <ac:chgData name="祁风" userId="89914d10-f522-45b3-99d0-153aa3574f51" providerId="ADAL" clId="{11C6AD5C-EEB0-47A4-A558-EE7C50983CB4}" dt="2024-11-20T16:46:45.834" v="2801" actId="20577"/>
          <ac:spMkLst>
            <pc:docMk/>
            <pc:sldMk cId="0" sldId="257"/>
            <ac:spMk id="42" creationId="{44618F90-20F3-A6A2-91C1-1590DD25AF34}"/>
          </ac:spMkLst>
        </pc:spChg>
        <pc:grpChg chg="mod">
          <ac:chgData name="祁风" userId="89914d10-f522-45b3-99d0-153aa3574f51" providerId="ADAL" clId="{11C6AD5C-EEB0-47A4-A558-EE7C50983CB4}" dt="2024-11-19T07:35:50.190" v="710" actId="1076"/>
          <ac:grpSpMkLst>
            <pc:docMk/>
            <pc:sldMk cId="0" sldId="257"/>
            <ac:grpSpMk id="2" creationId="{31BB8549-E14A-275C-57DE-45902EF5672E}"/>
          </ac:grpSpMkLst>
        </pc:grpChg>
        <pc:picChg chg="add mod">
          <ac:chgData name="祁风" userId="89914d10-f522-45b3-99d0-153aa3574f51" providerId="ADAL" clId="{11C6AD5C-EEB0-47A4-A558-EE7C50983CB4}" dt="2024-11-19T07:34:02.999" v="667"/>
          <ac:picMkLst>
            <pc:docMk/>
            <pc:sldMk cId="0" sldId="257"/>
            <ac:picMk id="11" creationId="{CF7A01D7-2AFD-DA0B-6178-E789FE91F650}"/>
          </ac:picMkLst>
        </pc:picChg>
      </pc:sldChg>
      <pc:sldChg chg="addSp delSp modSp mod">
        <pc:chgData name="祁风" userId="89914d10-f522-45b3-99d0-153aa3574f51" providerId="ADAL" clId="{11C6AD5C-EEB0-47A4-A558-EE7C50983CB4}" dt="2024-11-22T09:08:58.526" v="3601" actId="1076"/>
        <pc:sldMkLst>
          <pc:docMk/>
          <pc:sldMk cId="0" sldId="258"/>
        </pc:sldMkLst>
        <pc:spChg chg="add mod">
          <ac:chgData name="祁风" userId="89914d10-f522-45b3-99d0-153aa3574f51" providerId="ADAL" clId="{11C6AD5C-EEB0-47A4-A558-EE7C50983CB4}" dt="2024-11-21T07:02:42.294" v="3024" actId="1076"/>
          <ac:spMkLst>
            <pc:docMk/>
            <pc:sldMk cId="0" sldId="258"/>
            <ac:spMk id="2" creationId="{7CA218CA-5BB0-59F9-E62A-AABFA1A5700D}"/>
          </ac:spMkLst>
        </pc:spChg>
        <pc:spChg chg="add mod">
          <ac:chgData name="祁风" userId="89914d10-f522-45b3-99d0-153aa3574f51" providerId="ADAL" clId="{11C6AD5C-EEB0-47A4-A558-EE7C50983CB4}" dt="2024-11-22T08:54:12.331" v="3201" actId="20577"/>
          <ac:spMkLst>
            <pc:docMk/>
            <pc:sldMk cId="0" sldId="258"/>
            <ac:spMk id="6" creationId="{88FE353F-DDA9-B41C-41AB-E027CBD4B83D}"/>
          </ac:spMkLst>
        </pc:spChg>
        <pc:spChg chg="add">
          <ac:chgData name="祁风" userId="89914d10-f522-45b3-99d0-153aa3574f51" providerId="ADAL" clId="{11C6AD5C-EEB0-47A4-A558-EE7C50983CB4}" dt="2024-11-21T06:57:58.633" v="2920"/>
          <ac:spMkLst>
            <pc:docMk/>
            <pc:sldMk cId="0" sldId="258"/>
            <ac:spMk id="7" creationId="{8C74A1ED-73DF-BADF-5919-F6A2FAFCFC41}"/>
          </ac:spMkLst>
        </pc:spChg>
        <pc:spChg chg="add mod">
          <ac:chgData name="祁风" userId="89914d10-f522-45b3-99d0-153aa3574f51" providerId="ADAL" clId="{11C6AD5C-EEB0-47A4-A558-EE7C50983CB4}" dt="2024-11-22T08:56:10.983" v="3241" actId="20577"/>
          <ac:spMkLst>
            <pc:docMk/>
            <pc:sldMk cId="0" sldId="258"/>
            <ac:spMk id="10" creationId="{3FB36D56-4AF3-E08F-0CB9-3C0A5D9836D1}"/>
          </ac:spMkLst>
        </pc:spChg>
        <pc:spChg chg="add mod">
          <ac:chgData name="祁风" userId="89914d10-f522-45b3-99d0-153aa3574f51" providerId="ADAL" clId="{11C6AD5C-EEB0-47A4-A558-EE7C50983CB4}" dt="2024-11-22T08:56:01.124" v="3235" actId="1076"/>
          <ac:spMkLst>
            <pc:docMk/>
            <pc:sldMk cId="0" sldId="258"/>
            <ac:spMk id="13" creationId="{A876D6B2-4036-F969-1FED-4CAF845B820B}"/>
          </ac:spMkLst>
        </pc:spChg>
        <pc:spChg chg="del mod">
          <ac:chgData name="祁风" userId="89914d10-f522-45b3-99d0-153aa3574f51" providerId="ADAL" clId="{11C6AD5C-EEB0-47A4-A558-EE7C50983CB4}" dt="2024-11-21T06:59:05.180" v="2961" actId="478"/>
          <ac:spMkLst>
            <pc:docMk/>
            <pc:sldMk cId="0" sldId="258"/>
            <ac:spMk id="25" creationId="{00000000-0000-0000-0000-000000000000}"/>
          </ac:spMkLst>
        </pc:spChg>
        <pc:picChg chg="del mod">
          <ac:chgData name="祁风" userId="89914d10-f522-45b3-99d0-153aa3574f51" providerId="ADAL" clId="{11C6AD5C-EEB0-47A4-A558-EE7C50983CB4}" dt="2024-11-21T06:59:00.074" v="2958" actId="478"/>
          <ac:picMkLst>
            <pc:docMk/>
            <pc:sldMk cId="0" sldId="258"/>
            <ac:picMk id="3" creationId="{85FCD84C-1BBB-2EC6-9A0F-5D485FB5A964}"/>
          </ac:picMkLst>
        </pc:picChg>
        <pc:picChg chg="add mod">
          <ac:chgData name="祁风" userId="89914d10-f522-45b3-99d0-153aa3574f51" providerId="ADAL" clId="{11C6AD5C-EEB0-47A4-A558-EE7C50983CB4}" dt="2024-11-22T09:08:58.526" v="3601" actId="1076"/>
          <ac:picMkLst>
            <pc:docMk/>
            <pc:sldMk cId="0" sldId="258"/>
            <ac:picMk id="4" creationId="{5BFAA5C0-11B2-7DC6-B80C-4A91B40EF3E9}"/>
          </ac:picMkLst>
        </pc:picChg>
        <pc:picChg chg="add mod">
          <ac:chgData name="祁风" userId="89914d10-f522-45b3-99d0-153aa3574f51" providerId="ADAL" clId="{11C6AD5C-EEB0-47A4-A558-EE7C50983CB4}" dt="2024-11-21T07:10:44.329" v="3030" actId="1076"/>
          <ac:picMkLst>
            <pc:docMk/>
            <pc:sldMk cId="0" sldId="258"/>
            <ac:picMk id="8" creationId="{DA1EBF2F-BCD2-8686-CB33-52AC11A453B4}"/>
          </ac:picMkLst>
        </pc:picChg>
        <pc:picChg chg="add mod modCrop">
          <ac:chgData name="祁风" userId="89914d10-f522-45b3-99d0-153aa3574f51" providerId="ADAL" clId="{11C6AD5C-EEB0-47A4-A558-EE7C50983CB4}" dt="2024-11-22T08:56:17.879" v="3242" actId="1076"/>
          <ac:picMkLst>
            <pc:docMk/>
            <pc:sldMk cId="0" sldId="258"/>
            <ac:picMk id="12" creationId="{68FA3F35-15D0-6921-7C95-4FB49EDE4E81}"/>
          </ac:picMkLst>
        </pc:picChg>
        <pc:picChg chg="add">
          <ac:chgData name="祁风" userId="89914d10-f522-45b3-99d0-153aa3574f51" providerId="ADAL" clId="{11C6AD5C-EEB0-47A4-A558-EE7C50983CB4}" dt="2024-11-21T06:56:07.582" v="2903"/>
          <ac:picMkLst>
            <pc:docMk/>
            <pc:sldMk cId="0" sldId="258"/>
            <ac:picMk id="1026" creationId="{01752A1F-B6E5-2A25-80F5-AF6755F1DCB3}"/>
          </ac:picMkLst>
        </pc:picChg>
        <pc:picChg chg="add mod">
          <ac:chgData name="祁风" userId="89914d10-f522-45b3-99d0-153aa3574f51" providerId="ADAL" clId="{11C6AD5C-EEB0-47A4-A558-EE7C50983CB4}" dt="2024-11-21T07:10:48.116" v="3032" actId="1076"/>
          <ac:picMkLst>
            <pc:docMk/>
            <pc:sldMk cId="0" sldId="258"/>
            <ac:picMk id="1028" creationId="{E0AF7E3E-B601-EBF0-135E-E8F3C3F01716}"/>
          </ac:picMkLst>
        </pc:picChg>
        <pc:picChg chg="del mod">
          <ac:chgData name="祁风" userId="89914d10-f522-45b3-99d0-153aa3574f51" providerId="ADAL" clId="{11C6AD5C-EEB0-47A4-A558-EE7C50983CB4}" dt="2024-11-22T09:08:42.894" v="3587" actId="478"/>
          <ac:picMkLst>
            <pc:docMk/>
            <pc:sldMk cId="0" sldId="258"/>
            <ac:picMk id="2050" creationId="{52339220-CC04-1B20-B6A7-836B57CD8803}"/>
          </ac:picMkLst>
        </pc:picChg>
      </pc:sldChg>
      <pc:sldChg chg="del">
        <pc:chgData name="祁风" userId="89914d10-f522-45b3-99d0-153aa3574f51" providerId="ADAL" clId="{11C6AD5C-EEB0-47A4-A558-EE7C50983CB4}" dt="2024-11-20T15:23:35.300" v="1828" actId="47"/>
        <pc:sldMkLst>
          <pc:docMk/>
          <pc:sldMk cId="390628930" sldId="276"/>
        </pc:sldMkLst>
      </pc:sldChg>
      <pc:sldChg chg="addSp delSp modSp mod setBg">
        <pc:chgData name="祁风" userId="89914d10-f522-45b3-99d0-153aa3574f51" providerId="ADAL" clId="{11C6AD5C-EEB0-47A4-A558-EE7C50983CB4}" dt="2024-11-22T09:13:05.523" v="3655" actId="20577"/>
        <pc:sldMkLst>
          <pc:docMk/>
          <pc:sldMk cId="1507186224" sldId="280"/>
        </pc:sldMkLst>
        <pc:spChg chg="mod">
          <ac:chgData name="祁风" userId="89914d10-f522-45b3-99d0-153aa3574f51" providerId="ADAL" clId="{11C6AD5C-EEB0-47A4-A558-EE7C50983CB4}" dt="2024-11-22T09:13:05.523" v="3655" actId="20577"/>
          <ac:spMkLst>
            <pc:docMk/>
            <pc:sldMk cId="1507186224" sldId="280"/>
            <ac:spMk id="2" creationId="{AE41541A-EA6C-72CC-B705-C87181B00F25}"/>
          </ac:spMkLst>
        </pc:spChg>
        <pc:spChg chg="add del">
          <ac:chgData name="祁风" userId="89914d10-f522-45b3-99d0-153aa3574f51" providerId="ADAL" clId="{11C6AD5C-EEB0-47A4-A558-EE7C50983CB4}" dt="2024-11-19T07:26:19.009" v="665" actId="26606"/>
          <ac:spMkLst>
            <pc:docMk/>
            <pc:sldMk cId="1507186224" sldId="280"/>
            <ac:spMk id="30" creationId="{D12DDE76-C203-4047-9998-63900085B5E8}"/>
          </ac:spMkLst>
        </pc:spChg>
        <pc:spChg chg="add del">
          <ac:chgData name="祁风" userId="89914d10-f522-45b3-99d0-153aa3574f51" providerId="ADAL" clId="{11C6AD5C-EEB0-47A4-A558-EE7C50983CB4}" dt="2024-11-19T07:26:17.563" v="662" actId="26606"/>
          <ac:spMkLst>
            <pc:docMk/>
            <pc:sldMk cId="1507186224" sldId="280"/>
            <ac:spMk id="35" creationId="{D4771268-CB57-404A-9271-370EB28F6090}"/>
          </ac:spMkLst>
        </pc:spChg>
        <pc:spChg chg="add del">
          <ac:chgData name="祁风" userId="89914d10-f522-45b3-99d0-153aa3574f51" providerId="ADAL" clId="{11C6AD5C-EEB0-47A4-A558-EE7C50983CB4}" dt="2024-11-19T07:26:18.988" v="664" actId="26606"/>
          <ac:spMkLst>
            <pc:docMk/>
            <pc:sldMk cId="1507186224" sldId="280"/>
            <ac:spMk id="37" creationId="{91E5A9A7-95C6-4F4F-B00E-C82E07FE62EF}"/>
          </ac:spMkLst>
        </pc:spChg>
        <pc:spChg chg="add del">
          <ac:chgData name="祁风" userId="89914d10-f522-45b3-99d0-153aa3574f51" providerId="ADAL" clId="{11C6AD5C-EEB0-47A4-A558-EE7C50983CB4}" dt="2024-11-19T07:26:18.988" v="664" actId="26606"/>
          <ac:spMkLst>
            <pc:docMk/>
            <pc:sldMk cId="1507186224" sldId="280"/>
            <ac:spMk id="38" creationId="{A8384FB5-9ADC-4DDC-881B-597D56F5B15D}"/>
          </ac:spMkLst>
        </pc:spChg>
        <pc:spChg chg="add del">
          <ac:chgData name="祁风" userId="89914d10-f522-45b3-99d0-153aa3574f51" providerId="ADAL" clId="{11C6AD5C-EEB0-47A4-A558-EE7C50983CB4}" dt="2024-11-19T07:26:18.988" v="664" actId="26606"/>
          <ac:spMkLst>
            <pc:docMk/>
            <pc:sldMk cId="1507186224" sldId="280"/>
            <ac:spMk id="39" creationId="{D07DD2DE-F619-49DD-B5E7-03A290FF4ED1}"/>
          </ac:spMkLst>
        </pc:spChg>
        <pc:spChg chg="add del">
          <ac:chgData name="祁风" userId="89914d10-f522-45b3-99d0-153aa3574f51" providerId="ADAL" clId="{11C6AD5C-EEB0-47A4-A558-EE7C50983CB4}" dt="2024-11-19T07:26:18.988" v="664" actId="26606"/>
          <ac:spMkLst>
            <pc:docMk/>
            <pc:sldMk cId="1507186224" sldId="280"/>
            <ac:spMk id="41" creationId="{85149191-5F60-4A28-AAFF-039F96B0F3EC}"/>
          </ac:spMkLst>
        </pc:spChg>
        <pc:spChg chg="add del">
          <ac:chgData name="祁风" userId="89914d10-f522-45b3-99d0-153aa3574f51" providerId="ADAL" clId="{11C6AD5C-EEB0-47A4-A558-EE7C50983CB4}" dt="2024-11-19T07:26:18.988" v="664" actId="26606"/>
          <ac:spMkLst>
            <pc:docMk/>
            <pc:sldMk cId="1507186224" sldId="280"/>
            <ac:spMk id="43" creationId="{F8260ED5-17F7-4158-B241-D51DD4CF1B7E}"/>
          </ac:spMkLst>
        </pc:spChg>
        <pc:spChg chg="add del">
          <ac:chgData name="祁风" userId="89914d10-f522-45b3-99d0-153aa3574f51" providerId="ADAL" clId="{11C6AD5C-EEB0-47A4-A558-EE7C50983CB4}" dt="2024-11-19T09:22:07.859" v="1604" actId="26606"/>
          <ac:spMkLst>
            <pc:docMk/>
            <pc:sldMk cId="1507186224" sldId="280"/>
            <ac:spMk id="45" creationId="{D12DDE76-C203-4047-9998-63900085B5E8}"/>
          </ac:spMkLst>
        </pc:spChg>
        <pc:spChg chg="add">
          <ac:chgData name="祁风" userId="89914d10-f522-45b3-99d0-153aa3574f51" providerId="ADAL" clId="{11C6AD5C-EEB0-47A4-A558-EE7C50983CB4}" dt="2024-11-19T09:22:07.859" v="1604" actId="26606"/>
          <ac:spMkLst>
            <pc:docMk/>
            <pc:sldMk cId="1507186224" sldId="280"/>
            <ac:spMk id="50" creationId="{6753252F-4873-4F63-801D-CC719279A7D5}"/>
          </ac:spMkLst>
        </pc:spChg>
        <pc:spChg chg="add">
          <ac:chgData name="祁风" userId="89914d10-f522-45b3-99d0-153aa3574f51" providerId="ADAL" clId="{11C6AD5C-EEB0-47A4-A558-EE7C50983CB4}" dt="2024-11-19T09:22:07.859" v="1604" actId="26606"/>
          <ac:spMkLst>
            <pc:docMk/>
            <pc:sldMk cId="1507186224" sldId="280"/>
            <ac:spMk id="52" creationId="{047C8CCB-F95D-4249-92DD-651249D3535A}"/>
          </ac:spMkLst>
        </pc:spChg>
        <pc:picChg chg="add mod">
          <ac:chgData name="祁风" userId="89914d10-f522-45b3-99d0-153aa3574f51" providerId="ADAL" clId="{11C6AD5C-EEB0-47A4-A558-EE7C50983CB4}" dt="2024-11-19T09:22:43.998" v="1617" actId="1440"/>
          <ac:picMkLst>
            <pc:docMk/>
            <pc:sldMk cId="1507186224" sldId="280"/>
            <ac:picMk id="4" creationId="{3A01588A-4C51-893D-1AD3-45F1F418FB73}"/>
          </ac:picMkLst>
        </pc:picChg>
        <pc:picChg chg="del">
          <ac:chgData name="祁风" userId="89914d10-f522-45b3-99d0-153aa3574f51" providerId="ADAL" clId="{11C6AD5C-EEB0-47A4-A558-EE7C50983CB4}" dt="2024-11-19T07:25:58.110" v="656" actId="478"/>
          <ac:picMkLst>
            <pc:docMk/>
            <pc:sldMk cId="1507186224" sldId="280"/>
            <ac:picMk id="25" creationId="{B9D9C48E-24F8-6ED4-9627-14B19009CFF4}"/>
          </ac:picMkLst>
        </pc:picChg>
      </pc:sldChg>
      <pc:sldChg chg="addSp delSp modSp mod setBg">
        <pc:chgData name="祁风" userId="89914d10-f522-45b3-99d0-153aa3574f51" providerId="ADAL" clId="{11C6AD5C-EEB0-47A4-A558-EE7C50983CB4}" dt="2024-11-22T09:13:18.023" v="3663" actId="404"/>
        <pc:sldMkLst>
          <pc:docMk/>
          <pc:sldMk cId="2663779241" sldId="282"/>
        </pc:sldMkLst>
        <pc:spChg chg="mod">
          <ac:chgData name="祁风" userId="89914d10-f522-45b3-99d0-153aa3574f51" providerId="ADAL" clId="{11C6AD5C-EEB0-47A4-A558-EE7C50983CB4}" dt="2024-11-22T09:13:18.023" v="3663" actId="404"/>
          <ac:spMkLst>
            <pc:docMk/>
            <pc:sldMk cId="2663779241" sldId="282"/>
            <ac:spMk id="2" creationId="{C69B0412-386D-0397-431A-734B065670EB}"/>
          </ac:spMkLst>
        </pc:spChg>
        <pc:spChg chg="del">
          <ac:chgData name="祁风" userId="89914d10-f522-45b3-99d0-153aa3574f51" providerId="ADAL" clId="{11C6AD5C-EEB0-47A4-A558-EE7C50983CB4}" dt="2024-11-19T09:22:11.484" v="1605" actId="26606"/>
          <ac:spMkLst>
            <pc:docMk/>
            <pc:sldMk cId="2663779241" sldId="282"/>
            <ac:spMk id="32" creationId="{D12DDE76-C203-4047-9998-63900085B5E8}"/>
          </ac:spMkLst>
        </pc:spChg>
        <pc:spChg chg="add">
          <ac:chgData name="祁风" userId="89914d10-f522-45b3-99d0-153aa3574f51" providerId="ADAL" clId="{11C6AD5C-EEB0-47A4-A558-EE7C50983CB4}" dt="2024-11-19T09:22:11.484" v="1605" actId="26606"/>
          <ac:spMkLst>
            <pc:docMk/>
            <pc:sldMk cId="2663779241" sldId="282"/>
            <ac:spMk id="37" creationId="{6753252F-4873-4F63-801D-CC719279A7D5}"/>
          </ac:spMkLst>
        </pc:spChg>
        <pc:spChg chg="add">
          <ac:chgData name="祁风" userId="89914d10-f522-45b3-99d0-153aa3574f51" providerId="ADAL" clId="{11C6AD5C-EEB0-47A4-A558-EE7C50983CB4}" dt="2024-11-19T09:22:11.484" v="1605" actId="26606"/>
          <ac:spMkLst>
            <pc:docMk/>
            <pc:sldMk cId="2663779241" sldId="282"/>
            <ac:spMk id="39" creationId="{047C8CCB-F95D-4249-92DD-651249D3535A}"/>
          </ac:spMkLst>
        </pc:spChg>
        <pc:picChg chg="add del mod">
          <ac:chgData name="祁风" userId="89914d10-f522-45b3-99d0-153aa3574f51" providerId="ADAL" clId="{11C6AD5C-EEB0-47A4-A558-EE7C50983CB4}" dt="2024-11-22T09:12:27.696" v="3632" actId="478"/>
          <ac:picMkLst>
            <pc:docMk/>
            <pc:sldMk cId="2663779241" sldId="282"/>
            <ac:picMk id="4" creationId="{F83D717B-1608-0F6E-E953-6D7D566B6FD6}"/>
          </ac:picMkLst>
        </pc:picChg>
        <pc:picChg chg="add mod">
          <ac:chgData name="祁风" userId="89914d10-f522-45b3-99d0-153aa3574f51" providerId="ADAL" clId="{11C6AD5C-EEB0-47A4-A558-EE7C50983CB4}" dt="2024-11-22T09:12:47.143" v="3643" actId="1076"/>
          <ac:picMkLst>
            <pc:docMk/>
            <pc:sldMk cId="2663779241" sldId="282"/>
            <ac:picMk id="5" creationId="{F6AA171E-87D6-1EC7-FCCF-CAB70B550069}"/>
          </ac:picMkLst>
        </pc:picChg>
        <pc:picChg chg="del mod">
          <ac:chgData name="祁风" userId="89914d10-f522-45b3-99d0-153aa3574f51" providerId="ADAL" clId="{11C6AD5C-EEB0-47A4-A558-EE7C50983CB4}" dt="2024-11-19T09:21:10.372" v="1588" actId="478"/>
          <ac:picMkLst>
            <pc:docMk/>
            <pc:sldMk cId="2663779241" sldId="282"/>
            <ac:picMk id="27" creationId="{644F4140-8581-FC31-D173-B0C989A9E789}"/>
          </ac:picMkLst>
        </pc:picChg>
      </pc:sldChg>
      <pc:sldChg chg="addSp delSp modSp mod delAnim modAnim">
        <pc:chgData name="祁风" userId="89914d10-f522-45b3-99d0-153aa3574f51" providerId="ADAL" clId="{11C6AD5C-EEB0-47A4-A558-EE7C50983CB4}" dt="2024-11-23T04:12:14.057" v="3747" actId="20577"/>
        <pc:sldMkLst>
          <pc:docMk/>
          <pc:sldMk cId="272204878" sldId="286"/>
        </pc:sldMkLst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2" creationId="{16C930B6-DA2B-BC71-604C-5033A5FB5D61}"/>
          </ac:spMkLst>
        </pc:spChg>
        <pc:spChg chg="del">
          <ac:chgData name="祁风" userId="89914d10-f522-45b3-99d0-153aa3574f51" providerId="ADAL" clId="{11C6AD5C-EEB0-47A4-A558-EE7C50983CB4}" dt="2024-11-19T09:03:33.899" v="1410" actId="478"/>
          <ac:spMkLst>
            <pc:docMk/>
            <pc:sldMk cId="272204878" sldId="286"/>
            <ac:spMk id="3" creationId="{318F3050-1A7F-862D-6C37-66EF4C70D4C1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4" creationId="{05823970-C715-5EDB-C1FA-955256CA1810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5" creationId="{55A53AAB-E685-494C-5F48-7743D33795D6}"/>
          </ac:spMkLst>
        </pc:spChg>
        <pc:spChg chg="del">
          <ac:chgData name="祁风" userId="89914d10-f522-45b3-99d0-153aa3574f51" providerId="ADAL" clId="{11C6AD5C-EEB0-47A4-A558-EE7C50983CB4}" dt="2024-11-19T09:03:40.875" v="1411" actId="478"/>
          <ac:spMkLst>
            <pc:docMk/>
            <pc:sldMk cId="272204878" sldId="286"/>
            <ac:spMk id="9" creationId="{FB745DEF-4E0D-0C4C-CE82-7792FCEFBD65}"/>
          </ac:spMkLst>
        </pc:spChg>
        <pc:spChg chg="mod">
          <ac:chgData name="祁风" userId="89914d10-f522-45b3-99d0-153aa3574f51" providerId="ADAL" clId="{11C6AD5C-EEB0-47A4-A558-EE7C50983CB4}" dt="2024-11-19T09:08:54.401" v="1412"/>
          <ac:spMkLst>
            <pc:docMk/>
            <pc:sldMk cId="272204878" sldId="286"/>
            <ac:spMk id="14" creationId="{246608C6-EF2B-1AB6-F996-4F144F22A9CB}"/>
          </ac:spMkLst>
        </pc:spChg>
        <pc:spChg chg="mod">
          <ac:chgData name="祁风" userId="89914d10-f522-45b3-99d0-153aa3574f51" providerId="ADAL" clId="{11C6AD5C-EEB0-47A4-A558-EE7C50983CB4}" dt="2024-11-19T09:08:54.401" v="1412"/>
          <ac:spMkLst>
            <pc:docMk/>
            <pc:sldMk cId="272204878" sldId="286"/>
            <ac:spMk id="15" creationId="{75340772-C017-9779-C980-78AEFD8BCDC1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16" creationId="{555BA838-A694-D960-545E-E2E09281218F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17" creationId="{5DD92849-4B7D-CF04-C011-EAD6D8C08F5F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18" creationId="{1AC19604-FE98-55A5-9D35-C54D5123ACFD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19" creationId="{3701822C-64DA-77EC-7BCB-086548C49D3A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20" creationId="{77A7BDF7-F4BE-A7E5-DB35-A44DC95B7820}"/>
          </ac:spMkLst>
        </pc:spChg>
        <pc:spChg chg="add del mod">
          <ac:chgData name="祁风" userId="89914d10-f522-45b3-99d0-153aa3574f51" providerId="ADAL" clId="{11C6AD5C-EEB0-47A4-A558-EE7C50983CB4}" dt="2024-11-19T09:09:38.856" v="1434" actId="478"/>
          <ac:spMkLst>
            <pc:docMk/>
            <pc:sldMk cId="272204878" sldId="286"/>
            <ac:spMk id="21" creationId="{C43F3182-76A3-8C3D-9FE2-7C55A36D645F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34" creationId="{5AA20E58-F860-79CC-7B54-C6D49F8347C9}"/>
          </ac:spMkLst>
        </pc:spChg>
        <pc:spChg chg="add mod">
          <ac:chgData name="祁风" userId="89914d10-f522-45b3-99d0-153aa3574f51" providerId="ADAL" clId="{11C6AD5C-EEB0-47A4-A558-EE7C50983CB4}" dt="2024-11-22T09:09:16.813" v="3606" actId="1076"/>
          <ac:spMkLst>
            <pc:docMk/>
            <pc:sldMk cId="272204878" sldId="286"/>
            <ac:spMk id="35" creationId="{5A57916F-AFCD-DE94-0FD5-EFEDBC5595CA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36" creationId="{3AA90F74-2F11-7A8D-90AD-B0A762B6D26E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37" creationId="{AC357FC6-48E5-032C-B9E2-E0AA5AC180E9}"/>
          </ac:spMkLst>
        </pc:spChg>
        <pc:spChg chg="mod">
          <ac:chgData name="祁风" userId="89914d10-f522-45b3-99d0-153aa3574f51" providerId="ADAL" clId="{11C6AD5C-EEB0-47A4-A558-EE7C50983CB4}" dt="2024-11-19T09:09:39.960" v="1435"/>
          <ac:spMkLst>
            <pc:docMk/>
            <pc:sldMk cId="272204878" sldId="286"/>
            <ac:spMk id="45" creationId="{698A1C4E-C23E-59A1-7CA6-EDAFC00CCE2C}"/>
          </ac:spMkLst>
        </pc:spChg>
        <pc:spChg chg="mod">
          <ac:chgData name="祁风" userId="89914d10-f522-45b3-99d0-153aa3574f51" providerId="ADAL" clId="{11C6AD5C-EEB0-47A4-A558-EE7C50983CB4}" dt="2024-11-19T09:13:33.565" v="1500" actId="1076"/>
          <ac:spMkLst>
            <pc:docMk/>
            <pc:sldMk cId="272204878" sldId="286"/>
            <ac:spMk id="46" creationId="{4A2622BE-7974-1766-B355-3AE500F3713B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47" creationId="{861C989F-255A-E8F7-B330-AAF2CA2E782C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48" creationId="{E25166B4-4E4B-8F9A-2C6D-4BAB417182FF}"/>
          </ac:spMkLst>
        </pc:spChg>
        <pc:spChg chg="add mod">
          <ac:chgData name="祁风" userId="89914d10-f522-45b3-99d0-153aa3574f51" providerId="ADAL" clId="{11C6AD5C-EEB0-47A4-A558-EE7C50983CB4}" dt="2024-11-22T14:28:32.629" v="3670" actId="1076"/>
          <ac:spMkLst>
            <pc:docMk/>
            <pc:sldMk cId="272204878" sldId="286"/>
            <ac:spMk id="49" creationId="{20B42FEC-8C59-201C-0DC4-A4E2768FD3E9}"/>
          </ac:spMkLst>
        </pc:spChg>
        <pc:spChg chg="add mod">
          <ac:chgData name="祁风" userId="89914d10-f522-45b3-99d0-153aa3574f51" providerId="ADAL" clId="{11C6AD5C-EEB0-47A4-A558-EE7C50983CB4}" dt="2024-11-23T04:12:14.057" v="3747" actId="20577"/>
          <ac:spMkLst>
            <pc:docMk/>
            <pc:sldMk cId="272204878" sldId="286"/>
            <ac:spMk id="50" creationId="{E0E5911F-76C0-A9E9-98A8-ECD37B8379C7}"/>
          </ac:spMkLst>
        </pc:spChg>
        <pc:spChg chg="add mod">
          <ac:chgData name="祁风" userId="89914d10-f522-45b3-99d0-153aa3574f51" providerId="ADAL" clId="{11C6AD5C-EEB0-47A4-A558-EE7C50983CB4}" dt="2024-11-22T14:28:29.512" v="3669" actId="1076"/>
          <ac:spMkLst>
            <pc:docMk/>
            <pc:sldMk cId="272204878" sldId="286"/>
            <ac:spMk id="51" creationId="{6A2619DD-B852-F9EC-B1DA-9FD135E37160}"/>
          </ac:spMkLst>
        </pc:spChg>
        <pc:spChg chg="add del mod">
          <ac:chgData name="祁风" userId="89914d10-f522-45b3-99d0-153aa3574f51" providerId="ADAL" clId="{11C6AD5C-EEB0-47A4-A558-EE7C50983CB4}" dt="2024-11-22T09:09:10.747" v="3602" actId="478"/>
          <ac:spMkLst>
            <pc:docMk/>
            <pc:sldMk cId="272204878" sldId="286"/>
            <ac:spMk id="52" creationId="{D3E810CE-A24E-6F49-ED49-FFCB4C35D87E}"/>
          </ac:spMkLst>
        </pc:spChg>
        <pc:spChg chg="add mod">
          <ac:chgData name="祁风" userId="89914d10-f522-45b3-99d0-153aa3574f51" providerId="ADAL" clId="{11C6AD5C-EEB0-47A4-A558-EE7C50983CB4}" dt="2024-11-19T09:22:57.684" v="1620" actId="1076"/>
          <ac:spMkLst>
            <pc:docMk/>
            <pc:sldMk cId="272204878" sldId="286"/>
            <ac:spMk id="69" creationId="{CE647BE9-752C-CCA1-14CA-9AD9F179641F}"/>
          </ac:spMkLst>
        </pc:spChg>
        <pc:spChg chg="del">
          <ac:chgData name="祁风" userId="89914d10-f522-45b3-99d0-153aa3574f51" providerId="ADAL" clId="{11C6AD5C-EEB0-47A4-A558-EE7C50983CB4}" dt="2024-11-19T09:08:58.142" v="1413" actId="478"/>
          <ac:spMkLst>
            <pc:docMk/>
            <pc:sldMk cId="272204878" sldId="286"/>
            <ac:spMk id="85" creationId="{A6CBAA69-8472-8719-64DC-8D044A668677}"/>
          </ac:spMkLst>
        </pc:spChg>
        <pc:spChg chg="del">
          <ac:chgData name="祁风" userId="89914d10-f522-45b3-99d0-153aa3574f51" providerId="ADAL" clId="{11C6AD5C-EEB0-47A4-A558-EE7C50983CB4}" dt="2024-11-19T09:08:59.426" v="1414" actId="478"/>
          <ac:spMkLst>
            <pc:docMk/>
            <pc:sldMk cId="272204878" sldId="286"/>
            <ac:spMk id="87" creationId="{345E8B94-C294-C7A4-155F-8FAE7DB526D5}"/>
          </ac:spMkLst>
        </pc:spChg>
        <pc:spChg chg="add del">
          <ac:chgData name="祁风" userId="89914d10-f522-45b3-99d0-153aa3574f51" providerId="ADAL" clId="{11C6AD5C-EEB0-47A4-A558-EE7C50983CB4}" dt="2024-11-19T09:09:29.570" v="1432" actId="478"/>
          <ac:spMkLst>
            <pc:docMk/>
            <pc:sldMk cId="272204878" sldId="286"/>
            <ac:spMk id="88" creationId="{721C6F1E-CD3C-525F-9A62-8CBE88E22F5A}"/>
          </ac:spMkLst>
        </pc:spChg>
        <pc:spChg chg="add del mod">
          <ac:chgData name="祁风" userId="89914d10-f522-45b3-99d0-153aa3574f51" providerId="ADAL" clId="{11C6AD5C-EEB0-47A4-A558-EE7C50983CB4}" dt="2024-11-19T09:09:30.753" v="1433" actId="478"/>
          <ac:spMkLst>
            <pc:docMk/>
            <pc:sldMk cId="272204878" sldId="286"/>
            <ac:spMk id="104" creationId="{5AFC7108-6E13-14AD-8FCB-1FAACFA51390}"/>
          </ac:spMkLst>
        </pc:spChg>
        <pc:spChg chg="del">
          <ac:chgData name="祁风" userId="89914d10-f522-45b3-99d0-153aa3574f51" providerId="ADAL" clId="{11C6AD5C-EEB0-47A4-A558-EE7C50983CB4}" dt="2024-11-19T09:09:01.413" v="1415" actId="478"/>
          <ac:spMkLst>
            <pc:docMk/>
            <pc:sldMk cId="272204878" sldId="286"/>
            <ac:spMk id="105" creationId="{1E364D6C-D643-F2E7-87B3-3F0F281C2288}"/>
          </ac:spMkLst>
        </pc:spChg>
        <pc:spChg chg="add del">
          <ac:chgData name="祁风" userId="89914d10-f522-45b3-99d0-153aa3574f51" providerId="ADAL" clId="{11C6AD5C-EEB0-47A4-A558-EE7C50983CB4}" dt="2024-11-19T09:09:24.854" v="1430" actId="478"/>
          <ac:spMkLst>
            <pc:docMk/>
            <pc:sldMk cId="272204878" sldId="286"/>
            <ac:spMk id="106" creationId="{282513FA-BF92-C2E9-449C-615AC7344189}"/>
          </ac:spMkLst>
        </pc:spChg>
        <pc:grpChg chg="add del mod">
          <ac:chgData name="祁风" userId="89914d10-f522-45b3-99d0-153aa3574f51" providerId="ADAL" clId="{11C6AD5C-EEB0-47A4-A558-EE7C50983CB4}" dt="2024-11-19T09:09:38.856" v="1434" actId="478"/>
          <ac:grpSpMkLst>
            <pc:docMk/>
            <pc:sldMk cId="272204878" sldId="286"/>
            <ac:grpSpMk id="13" creationId="{AB10387F-A697-DCC6-7F73-13EFEB88A66A}"/>
          </ac:grpSpMkLst>
        </pc:grpChg>
        <pc:grpChg chg="add mod">
          <ac:chgData name="祁风" userId="89914d10-f522-45b3-99d0-153aa3574f51" providerId="ADAL" clId="{11C6AD5C-EEB0-47A4-A558-EE7C50983CB4}" dt="2024-11-19T09:22:57.684" v="1620" actId="1076"/>
          <ac:grpSpMkLst>
            <pc:docMk/>
            <pc:sldMk cId="272204878" sldId="286"/>
            <ac:grpSpMk id="44" creationId="{3009CF44-2453-D490-A09A-E822A9A049E6}"/>
          </ac:grpSpMkLst>
        </pc:grp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6" creationId="{D55B6057-6E1A-5253-724D-4CED96DCEED2}"/>
          </ac:cxnSpMkLst>
        </pc:cxn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7" creationId="{FA2F2E61-FA04-B340-AC65-E25047ECCF37}"/>
          </ac:cxnSpMkLst>
        </pc:cxn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8" creationId="{78469362-2309-7CE9-2A0B-12F0F640B0D7}"/>
          </ac:cxnSpMkLst>
        </pc:cxn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10" creationId="{19710765-3E9E-F4A3-5922-26F9F73874DF}"/>
          </ac:cxnSpMkLst>
        </pc:cxn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11" creationId="{E7A31C55-3B71-6DC3-1895-C73558ACBFF8}"/>
          </ac:cxnSpMkLst>
        </pc:cxnChg>
        <pc:cxnChg chg="add del mod">
          <ac:chgData name="祁风" userId="89914d10-f522-45b3-99d0-153aa3574f51" providerId="ADAL" clId="{11C6AD5C-EEB0-47A4-A558-EE7C50983CB4}" dt="2024-11-19T09:09:38.856" v="1434" actId="478"/>
          <ac:cxnSpMkLst>
            <pc:docMk/>
            <pc:sldMk cId="272204878" sldId="286"/>
            <ac:cxnSpMk id="12" creationId="{91F26283-7D85-8D91-D5C9-712E8D843E72}"/>
          </ac:cxnSpMkLst>
        </pc:cxnChg>
        <pc:cxnChg chg="add mod">
          <ac:chgData name="祁风" userId="89914d10-f522-45b3-99d0-153aa3574f51" providerId="ADAL" clId="{11C6AD5C-EEB0-47A4-A558-EE7C50983CB4}" dt="2024-11-19T09:22:57.684" v="1620" actId="1076"/>
          <ac:cxnSpMkLst>
            <pc:docMk/>
            <pc:sldMk cId="272204878" sldId="286"/>
            <ac:cxnSpMk id="38" creationId="{DF6D8FD8-E479-1066-356A-67D1EB216DAD}"/>
          </ac:cxnSpMkLst>
        </pc:cxnChg>
        <pc:cxnChg chg="add del mod">
          <ac:chgData name="祁风" userId="89914d10-f522-45b3-99d0-153aa3574f51" providerId="ADAL" clId="{11C6AD5C-EEB0-47A4-A558-EE7C50983CB4}" dt="2024-11-22T09:09:13.695" v="3604" actId="478"/>
          <ac:cxnSpMkLst>
            <pc:docMk/>
            <pc:sldMk cId="272204878" sldId="286"/>
            <ac:cxnSpMk id="39" creationId="{807F18AA-EA77-66FE-259B-8BCCA3EADECD}"/>
          </ac:cxnSpMkLst>
        </pc:cxnChg>
        <pc:cxnChg chg="add mod">
          <ac:chgData name="祁风" userId="89914d10-f522-45b3-99d0-153aa3574f51" providerId="ADAL" clId="{11C6AD5C-EEB0-47A4-A558-EE7C50983CB4}" dt="2024-11-19T09:22:57.684" v="1620" actId="1076"/>
          <ac:cxnSpMkLst>
            <pc:docMk/>
            <pc:sldMk cId="272204878" sldId="286"/>
            <ac:cxnSpMk id="40" creationId="{F2522966-5D75-E734-899E-2D8DE3502A7C}"/>
          </ac:cxnSpMkLst>
        </pc:cxnChg>
        <pc:cxnChg chg="add mod">
          <ac:chgData name="祁风" userId="89914d10-f522-45b3-99d0-153aa3574f51" providerId="ADAL" clId="{11C6AD5C-EEB0-47A4-A558-EE7C50983CB4}" dt="2024-11-19T09:22:57.684" v="1620" actId="1076"/>
          <ac:cxnSpMkLst>
            <pc:docMk/>
            <pc:sldMk cId="272204878" sldId="286"/>
            <ac:cxnSpMk id="41" creationId="{FB73161A-8CFA-9DD8-EE1F-6C0654D445C7}"/>
          </ac:cxnSpMkLst>
        </pc:cxnChg>
        <pc:cxnChg chg="add mod">
          <ac:chgData name="祁风" userId="89914d10-f522-45b3-99d0-153aa3574f51" providerId="ADAL" clId="{11C6AD5C-EEB0-47A4-A558-EE7C50983CB4}" dt="2024-11-19T09:22:57.684" v="1620" actId="1076"/>
          <ac:cxnSpMkLst>
            <pc:docMk/>
            <pc:sldMk cId="272204878" sldId="286"/>
            <ac:cxnSpMk id="42" creationId="{1AC024D6-B1DB-62CA-E70B-197D3E0254EE}"/>
          </ac:cxnSpMkLst>
        </pc:cxnChg>
        <pc:cxnChg chg="add mod">
          <ac:chgData name="祁风" userId="89914d10-f522-45b3-99d0-153aa3574f51" providerId="ADAL" clId="{11C6AD5C-EEB0-47A4-A558-EE7C50983CB4}" dt="2024-11-19T09:22:57.684" v="1620" actId="1076"/>
          <ac:cxnSpMkLst>
            <pc:docMk/>
            <pc:sldMk cId="272204878" sldId="286"/>
            <ac:cxnSpMk id="43" creationId="{38D9967B-3781-8C60-1B47-81F208D3295A}"/>
          </ac:cxnSpMkLst>
        </pc:cxnChg>
      </pc:sldChg>
      <pc:sldChg chg="add del">
        <pc:chgData name="祁风" userId="89914d10-f522-45b3-99d0-153aa3574f51" providerId="ADAL" clId="{11C6AD5C-EEB0-47A4-A558-EE7C50983CB4}" dt="2024-11-19T06:50:04.271" v="25" actId="47"/>
        <pc:sldMkLst>
          <pc:docMk/>
          <pc:sldMk cId="1268493807" sldId="287"/>
        </pc:sldMkLst>
      </pc:sldChg>
      <pc:sldChg chg="addSp delSp modSp add mod modClrScheme chgLayout">
        <pc:chgData name="祁风" userId="89914d10-f522-45b3-99d0-153aa3574f51" providerId="ADAL" clId="{11C6AD5C-EEB0-47A4-A558-EE7C50983CB4}" dt="2024-11-23T04:20:39.693" v="3760"/>
        <pc:sldMkLst>
          <pc:docMk/>
          <pc:sldMk cId="3881800311" sldId="287"/>
        </pc:sldMkLst>
        <pc:spChg chg="mod ord">
          <ac:chgData name="祁风" userId="89914d10-f522-45b3-99d0-153aa3574f51" providerId="ADAL" clId="{11C6AD5C-EEB0-47A4-A558-EE7C50983CB4}" dt="2024-11-22T08:57:04.359" v="3247" actId="1076"/>
          <ac:spMkLst>
            <pc:docMk/>
            <pc:sldMk cId="3881800311" sldId="287"/>
            <ac:spMk id="2" creationId="{7978A3BF-44D4-94AE-F827-9005C4F9F3AF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3" creationId="{9EF9D7D8-04BC-02E9-4B8E-5BA30AD22C38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4" creationId="{65738D5D-173A-D556-BBFD-1AACEF02C5CA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5" creationId="{2632678B-98A6-BEC9-EF3D-12356BB9A3E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" creationId="{674F55EC-55E1-F7C5-4798-623FC709B335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6" creationId="{C9D2F69E-A395-34A5-5682-A8A086B937E1}"/>
          </ac:spMkLst>
        </pc:spChg>
        <pc:spChg chg="add del">
          <ac:chgData name="祁风" userId="89914d10-f522-45b3-99d0-153aa3574f51" providerId="ADAL" clId="{11C6AD5C-EEB0-47A4-A558-EE7C50983CB4}" dt="2024-11-20T15:21:08.662" v="1778" actId="11529"/>
          <ac:spMkLst>
            <pc:docMk/>
            <pc:sldMk cId="3881800311" sldId="287"/>
            <ac:spMk id="9" creationId="{DFCDE63B-BBA9-2AAC-8E4A-8FEB52071B59}"/>
          </ac:spMkLst>
        </pc:spChg>
        <pc:spChg chg="add mod">
          <ac:chgData name="祁风" userId="89914d10-f522-45b3-99d0-153aa3574f51" providerId="ADAL" clId="{11C6AD5C-EEB0-47A4-A558-EE7C50983CB4}" dt="2024-11-21T06:45:43.977" v="2889" actId="1076"/>
          <ac:spMkLst>
            <pc:docMk/>
            <pc:sldMk cId="3881800311" sldId="287"/>
            <ac:spMk id="10" creationId="{30A61BE3-7CF9-CB68-7911-707B7BABCA8B}"/>
          </ac:spMkLst>
        </pc:spChg>
        <pc:spChg chg="del 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" creationId="{835AA942-62FB-70E5-9994-3986B4617A4E}"/>
          </ac:spMkLst>
        </pc:spChg>
        <pc:spChg chg="del mod">
          <ac:chgData name="祁风" userId="89914d10-f522-45b3-99d0-153aa3574f51" providerId="ADAL" clId="{11C6AD5C-EEB0-47A4-A558-EE7C50983CB4}" dt="2024-11-19T06:50:16.568" v="30" actId="478"/>
          <ac:spMkLst>
            <pc:docMk/>
            <pc:sldMk cId="3881800311" sldId="287"/>
            <ac:spMk id="11" creationId="{633E7ABE-59E2-1B65-C256-C9B3701C815C}"/>
          </ac:spMkLst>
        </pc:spChg>
        <pc:spChg chg="add mod">
          <ac:chgData name="祁风" userId="89914d10-f522-45b3-99d0-153aa3574f51" providerId="ADAL" clId="{11C6AD5C-EEB0-47A4-A558-EE7C50983CB4}" dt="2024-11-21T06:45:47.294" v="2890" actId="1076"/>
          <ac:spMkLst>
            <pc:docMk/>
            <pc:sldMk cId="3881800311" sldId="287"/>
            <ac:spMk id="11" creationId="{D36B931E-07EB-D88C-989C-9782FCC6E36D}"/>
          </ac:spMkLst>
        </pc:spChg>
        <pc:spChg chg="add mod">
          <ac:chgData name="祁风" userId="89914d10-f522-45b3-99d0-153aa3574f51" providerId="ADAL" clId="{11C6AD5C-EEB0-47A4-A558-EE7C50983CB4}" dt="2024-11-20T15:21:47.044" v="1791"/>
          <ac:spMkLst>
            <pc:docMk/>
            <pc:sldMk cId="3881800311" sldId="287"/>
            <ac:spMk id="12" creationId="{81CDA0E3-A2CE-7533-5112-325AFBA6ED6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" creationId="{B4F9C52A-B9D3-4693-BBBA-223095A2CB4D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13" creationId="{76F51E54-ED3D-2175-8A38-5EF03C0C9D3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" creationId="{7BE32136-1D1F-83F3-9B5D-5731109F5F5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" creationId="{1F85B713-A6F8-5A57-F1BF-02F3F583ED4C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14" creationId="{2FB74C2B-A957-3004-ABFF-E3190033A6B4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15" creationId="{9D6C142F-2D51-0D36-EA67-1F7D357DF3B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" creationId="{AEACB96C-649D-DF36-8AF9-2D0BC3E903B7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16" creationId="{8CD20254-951E-5C6A-5426-0B19E535D63E}"/>
          </ac:spMkLst>
        </pc:spChg>
        <pc:spChg chg="del mod">
          <ac:chgData name="祁风" userId="89914d10-f522-45b3-99d0-153aa3574f51" providerId="ADAL" clId="{11C6AD5C-EEB0-47A4-A558-EE7C50983CB4}" dt="2024-11-19T06:50:14.858" v="29" actId="478"/>
          <ac:spMkLst>
            <pc:docMk/>
            <pc:sldMk cId="3881800311" sldId="287"/>
            <ac:spMk id="16" creationId="{FA41F5CD-9951-E5D8-A049-29A282C73112}"/>
          </ac:spMkLst>
        </pc:spChg>
        <pc:spChg chg="del mod">
          <ac:chgData name="祁风" userId="89914d10-f522-45b3-99d0-153aa3574f51" providerId="ADAL" clId="{11C6AD5C-EEB0-47A4-A558-EE7C50983CB4}" dt="2024-11-19T06:50:13.425" v="28" actId="478"/>
          <ac:spMkLst>
            <pc:docMk/>
            <pc:sldMk cId="3881800311" sldId="287"/>
            <ac:spMk id="17" creationId="{BB9845B7-04B3-AEED-3122-92A80BD9FFEF}"/>
          </ac:spMkLst>
        </pc:spChg>
        <pc:spChg chg="add mod">
          <ac:chgData name="祁风" userId="89914d10-f522-45b3-99d0-153aa3574f51" providerId="ADAL" clId="{11C6AD5C-EEB0-47A4-A558-EE7C50983CB4}" dt="2024-11-20T15:24:08.226" v="1831"/>
          <ac:spMkLst>
            <pc:docMk/>
            <pc:sldMk cId="3881800311" sldId="287"/>
            <ac:spMk id="17" creationId="{D9230C95-FF90-A006-A7D0-60C805414B0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" creationId="{C55B05D9-D100-985B-3C53-3322C37DF409}"/>
          </ac:spMkLst>
        </pc:spChg>
        <pc:spChg chg="add mod">
          <ac:chgData name="祁风" userId="89914d10-f522-45b3-99d0-153aa3574f51" providerId="ADAL" clId="{11C6AD5C-EEB0-47A4-A558-EE7C50983CB4}" dt="2024-11-20T15:24:08.226" v="1831"/>
          <ac:spMkLst>
            <pc:docMk/>
            <pc:sldMk cId="3881800311" sldId="287"/>
            <ac:spMk id="18" creationId="{F62DCC5E-61E1-EC84-13B2-54E1DBA8B903}"/>
          </ac:spMkLst>
        </pc:spChg>
        <pc:spChg chg="add mod">
          <ac:chgData name="祁风" userId="89914d10-f522-45b3-99d0-153aa3574f51" providerId="ADAL" clId="{11C6AD5C-EEB0-47A4-A558-EE7C50983CB4}" dt="2024-11-20T15:24:08.226" v="1831"/>
          <ac:spMkLst>
            <pc:docMk/>
            <pc:sldMk cId="3881800311" sldId="287"/>
            <ac:spMk id="19" creationId="{4411A543-137E-BA86-96B2-7539FE4E6C8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" creationId="{AE7E0075-1F0B-7652-5566-D7E08AF7CA9A}"/>
          </ac:spMkLst>
        </pc:spChg>
        <pc:spChg chg="add mod">
          <ac:chgData name="祁风" userId="89914d10-f522-45b3-99d0-153aa3574f51" providerId="ADAL" clId="{11C6AD5C-EEB0-47A4-A558-EE7C50983CB4}" dt="2024-11-20T15:24:08.226" v="1831"/>
          <ac:spMkLst>
            <pc:docMk/>
            <pc:sldMk cId="3881800311" sldId="287"/>
            <ac:spMk id="20" creationId="{4C68E677-BC3A-6AD0-C801-53B2C1E318CC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0" creationId="{8F339F78-F1C3-7617-A6A7-66698736253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1" creationId="{2B1E239E-3995-35A8-9E94-07AA8DDAEA6B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1" creationId="{76C0EFE5-ABFD-6300-487B-BEEA25CB169D}"/>
          </ac:spMkLst>
        </pc:spChg>
        <pc:spChg chg="add del mod">
          <ac:chgData name="祁风" userId="89914d10-f522-45b3-99d0-153aa3574f51" providerId="ADAL" clId="{11C6AD5C-EEB0-47A4-A558-EE7C50983CB4}" dt="2024-11-20T15:25:44.370" v="1896" actId="478"/>
          <ac:spMkLst>
            <pc:docMk/>
            <pc:sldMk cId="3881800311" sldId="287"/>
            <ac:spMk id="22" creationId="{9F377F44-6A49-C9A7-0275-302FFD547B7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2" creationId="{DE8AD026-9A8E-EC26-851F-846B63580AA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3" creationId="{B653D73E-7645-DC28-2CC0-6888C716135F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3" creationId="{F49AA994-9078-D70A-9F2B-A5ACECC88ABC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4" creationId="{3D8C77E3-4A95-BFA6-1623-0DB6639CC9C4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4" creationId="{F7390ED2-37C6-976E-0054-8936FE5556AF}"/>
          </ac:spMkLst>
        </pc:spChg>
        <pc:spChg chg="add del mod ord">
          <ac:chgData name="祁风" userId="89914d10-f522-45b3-99d0-153aa3574f51" providerId="ADAL" clId="{11C6AD5C-EEB0-47A4-A558-EE7C50983CB4}" dt="2024-11-21T06:44:03.557" v="2877" actId="1076"/>
          <ac:spMkLst>
            <pc:docMk/>
            <pc:sldMk cId="3881800311" sldId="287"/>
            <ac:spMk id="25" creationId="{6AED9328-7853-BD7C-E6AF-8630D01C658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5" creationId="{C7649073-0CE8-C5D1-F9E3-DFD025D62FA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6" creationId="{AA275827-0145-49B3-ABDC-D21D516DACB5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6" creationId="{AAA12062-94BD-9272-2106-5055247D892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7" creationId="{64D82402-5362-374B-0C69-BF8B308E8E79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7" creationId="{E548E752-88C2-35ED-7504-6E438C5A7C55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28" creationId="{0CA37BE4-CE2A-94DF-93CA-C638465034C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8" creationId="{759FBF16-F0CE-C485-1A7B-207C628F834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9" creationId="{2DC85252-77E2-1414-F343-7A2BD451C75E}"/>
          </ac:spMkLst>
        </pc:spChg>
        <pc:spChg chg="add mod">
          <ac:chgData name="祁风" userId="89914d10-f522-45b3-99d0-153aa3574f51" providerId="ADAL" clId="{11C6AD5C-EEB0-47A4-A558-EE7C50983CB4}" dt="2024-11-20T15:28:49.999" v="1989" actId="1076"/>
          <ac:spMkLst>
            <pc:docMk/>
            <pc:sldMk cId="3881800311" sldId="287"/>
            <ac:spMk id="29" creationId="{41B31399-A40A-D3F5-41CB-F4292AB7C14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0" creationId="{C858CE7D-2DB3-AB60-2A9D-B51FD4BB912B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30" creationId="{D1AAF376-B110-319C-505E-79A9C8FA510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1" creationId="{0ABDCDE3-1436-9C9D-2A89-0C59F77FC98B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31" creationId="{500A3537-CAFF-0E23-E251-8A0F1BE4C63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2" creationId="{714CCD34-660D-4AA2-1F4E-EAFA84BCA32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3" creationId="{3998C5BE-CCDC-6F88-382B-2A55B2023F2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4" creationId="{11D57970-FE39-9B2E-919E-A086CD128CB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5" creationId="{F8AB8C18-23F3-4A17-04E2-CA498F09A9E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6" creationId="{CED4C2AC-F2B2-B7E9-0A2B-D55DB72425BC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7" creationId="{74998F45-26EE-4EA0-B130-7EBF8E4368E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8" creationId="{C329C336-D054-7F2D-8437-014B9B47221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39" creationId="{B640C4CF-4792-DEB7-D7FB-1FAAB8142EC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0" creationId="{56A19B51-AA64-BFF0-86A3-2F0C94A8EBB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1" creationId="{2FE3776E-D6A1-F1F5-3016-CD8C356D546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2" creationId="{98BB0BBB-12F3-949E-72D7-574711D824B6}"/>
          </ac:spMkLst>
        </pc:spChg>
        <pc:spChg chg="add mod ord">
          <ac:chgData name="祁风" userId="89914d10-f522-45b3-99d0-153aa3574f51" providerId="ADAL" clId="{11C6AD5C-EEB0-47A4-A558-EE7C50983CB4}" dt="2024-11-22T08:44:50.709" v="3133" actId="1076"/>
          <ac:spMkLst>
            <pc:docMk/>
            <pc:sldMk cId="3881800311" sldId="287"/>
            <ac:spMk id="42" creationId="{D14F6100-ECB7-2688-0310-4CFBD704973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3" creationId="{6C896899-727A-16C0-4C0A-15DF8BDD5654}"/>
          </ac:spMkLst>
        </pc:spChg>
        <pc:spChg chg="add mod">
          <ac:chgData name="祁风" userId="89914d10-f522-45b3-99d0-153aa3574f51" providerId="ADAL" clId="{11C6AD5C-EEB0-47A4-A558-EE7C50983CB4}" dt="2024-11-22T08:45:13.938" v="3140" actId="1076"/>
          <ac:spMkLst>
            <pc:docMk/>
            <pc:sldMk cId="3881800311" sldId="287"/>
            <ac:spMk id="43" creationId="{E592A962-864F-2DDA-9EF9-9ECE21A91A7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4" creationId="{62EEE87A-0B11-4CB8-08C0-29F7046A2979}"/>
          </ac:spMkLst>
        </pc:spChg>
        <pc:spChg chg="add del mod">
          <ac:chgData name="祁风" userId="89914d10-f522-45b3-99d0-153aa3574f51" providerId="ADAL" clId="{11C6AD5C-EEB0-47A4-A558-EE7C50983CB4}" dt="2024-11-21T06:40:03.539" v="2818" actId="478"/>
          <ac:spMkLst>
            <pc:docMk/>
            <pc:sldMk cId="3881800311" sldId="287"/>
            <ac:spMk id="44" creationId="{687ECF93-78B2-B5CB-D960-5712E90FAFE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5" creationId="{6BEDD410-C739-9CFA-FEDD-592B0EF3D82F}"/>
          </ac:spMkLst>
        </pc:spChg>
        <pc:spChg chg="add mod">
          <ac:chgData name="祁风" userId="89914d10-f522-45b3-99d0-153aa3574f51" providerId="ADAL" clId="{11C6AD5C-EEB0-47A4-A558-EE7C50983CB4}" dt="2024-11-21T06:46:00.323" v="2893" actId="1076"/>
          <ac:spMkLst>
            <pc:docMk/>
            <pc:sldMk cId="3881800311" sldId="287"/>
            <ac:spMk id="45" creationId="{E525B245-6011-B249-1547-4077CE671CC9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46" creationId="{577589D1-34F2-760E-3969-D334BF2948A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6" creationId="{C151CD44-3BE3-F7FF-D4CD-4D635E4701E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7" creationId="{850A33E4-8F99-32B9-C16D-4259C6A31AA6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47" creationId="{BE9FCDE4-9C31-CA6D-66FF-26A238F4F5C7}"/>
          </ac:spMkLst>
        </pc:spChg>
        <pc:spChg chg="add mod">
          <ac:chgData name="祁风" userId="89914d10-f522-45b3-99d0-153aa3574f51" providerId="ADAL" clId="{11C6AD5C-EEB0-47A4-A558-EE7C50983CB4}" dt="2024-11-21T06:45:53.067" v="2891" actId="1076"/>
          <ac:spMkLst>
            <pc:docMk/>
            <pc:sldMk cId="3881800311" sldId="287"/>
            <ac:spMk id="48" creationId="{B7E0FA2F-524E-7303-B1EB-EAA74ADC151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8" creationId="{E64195C5-75B6-F788-6F33-ABC36A5DBD3D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49" creationId="{8408BC29-CA1E-E2FC-5B81-B8FB738CCC1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49" creationId="{990559BD-D279-32BE-EC1B-4932C77914D9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50" creationId="{7CDB6499-AE05-8C2C-DB81-EAD68502EA6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0" creationId="{80CAD301-66A1-59AB-BD09-01075F272F21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51" creationId="{9ED97073-A2D3-9B8C-E80B-F0B206A3558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1" creationId="{CDB88CCE-1458-E2C5-5F8E-2C235AB97496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52" creationId="{7B5A3B65-42FB-D654-3D43-DDBDD4C0ADE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2" creationId="{81AA8E1E-18E6-8F6F-14F5-1B9E17D8B450}"/>
          </ac:spMkLst>
        </pc:spChg>
        <pc:spChg chg="add mod">
          <ac:chgData name="祁风" userId="89914d10-f522-45b3-99d0-153aa3574f51" providerId="ADAL" clId="{11C6AD5C-EEB0-47A4-A558-EE7C50983CB4}" dt="2024-11-20T16:13:10.780" v="2641" actId="1076"/>
          <ac:spMkLst>
            <pc:docMk/>
            <pc:sldMk cId="3881800311" sldId="287"/>
            <ac:spMk id="53" creationId="{1DB0D095-58CB-1702-E8B6-47880698625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3" creationId="{8B29792C-21DC-55A0-1C4D-D67E867FC2F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4" creationId="{0B39E2F3-72DA-077F-68D9-83EEB8092A4D}"/>
          </ac:spMkLst>
        </pc:spChg>
        <pc:spChg chg="add mod">
          <ac:chgData name="祁风" userId="89914d10-f522-45b3-99d0-153aa3574f51" providerId="ADAL" clId="{11C6AD5C-EEB0-47A4-A558-EE7C50983CB4}" dt="2024-11-21T06:46:07.525" v="2895" actId="164"/>
          <ac:spMkLst>
            <pc:docMk/>
            <pc:sldMk cId="3881800311" sldId="287"/>
            <ac:spMk id="54" creationId="{CEDC44F4-7D77-61A4-762D-F153F6A31B11}"/>
          </ac:spMkLst>
        </pc:spChg>
        <pc:spChg chg="add mod">
          <ac:chgData name="祁风" userId="89914d10-f522-45b3-99d0-153aa3574f51" providerId="ADAL" clId="{11C6AD5C-EEB0-47A4-A558-EE7C50983CB4}" dt="2024-11-21T06:46:07.525" v="2895" actId="164"/>
          <ac:spMkLst>
            <pc:docMk/>
            <pc:sldMk cId="3881800311" sldId="287"/>
            <ac:spMk id="55" creationId="{3169D56E-77D4-B25E-C436-6CCB964F987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5" creationId="{CC1EE3E6-FEED-1CA3-B5DC-AAA98479495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6" creationId="{1CDD4CFA-9521-E522-8836-1CA15E78FD93}"/>
          </ac:spMkLst>
        </pc:spChg>
        <pc:spChg chg="add mod">
          <ac:chgData name="祁风" userId="89914d10-f522-45b3-99d0-153aa3574f51" providerId="ADAL" clId="{11C6AD5C-EEB0-47A4-A558-EE7C50983CB4}" dt="2024-11-21T06:45:57.758" v="2892" actId="1076"/>
          <ac:spMkLst>
            <pc:docMk/>
            <pc:sldMk cId="3881800311" sldId="287"/>
            <ac:spMk id="56" creationId="{961C785D-07A2-743D-39DD-0E2FA3D76CA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7" creationId="{17318F83-B366-81D2-D822-E2BF133AA8E8}"/>
          </ac:spMkLst>
        </pc:spChg>
        <pc:spChg chg="add mod">
          <ac:chgData name="祁风" userId="89914d10-f522-45b3-99d0-153aa3574f51" providerId="ADAL" clId="{11C6AD5C-EEB0-47A4-A558-EE7C50983CB4}" dt="2024-11-20T16:17:20.765" v="2723"/>
          <ac:spMkLst>
            <pc:docMk/>
            <pc:sldMk cId="3881800311" sldId="287"/>
            <ac:spMk id="57" creationId="{A741BF2E-B540-7548-2078-03A9F72A3DB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8" creationId="{0B0CEE20-C15B-A361-87D4-FD8081F4732E}"/>
          </ac:spMkLst>
        </pc:spChg>
        <pc:spChg chg="add mod">
          <ac:chgData name="祁风" userId="89914d10-f522-45b3-99d0-153aa3574f51" providerId="ADAL" clId="{11C6AD5C-EEB0-47A4-A558-EE7C50983CB4}" dt="2024-11-21T06:45:16.363" v="2883" actId="1076"/>
          <ac:spMkLst>
            <pc:docMk/>
            <pc:sldMk cId="3881800311" sldId="287"/>
            <ac:spMk id="58" creationId="{CCDDA2F9-EA78-ABD4-5597-A75C2576DA8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59" creationId="{DAB2637A-2B2E-7049-2780-3A1E4731BA79}"/>
          </ac:spMkLst>
        </pc:spChg>
        <pc:spChg chg="add mod">
          <ac:chgData name="祁风" userId="89914d10-f522-45b3-99d0-153aa3574f51" providerId="ADAL" clId="{11C6AD5C-EEB0-47A4-A558-EE7C50983CB4}" dt="2024-11-21T06:45:05.749" v="2881" actId="1076"/>
          <ac:spMkLst>
            <pc:docMk/>
            <pc:sldMk cId="3881800311" sldId="287"/>
            <ac:spMk id="59" creationId="{F01696FC-48E0-14D0-1BA1-6758551E7CC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0" creationId="{ACBFEC88-4D7C-055F-B41A-78C045187E4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1" creationId="{F3B718D0-0A95-9CC7-EAD5-FB3DB3DA835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2" creationId="{D21173E4-97FB-E856-2E2E-CDD085912F7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3" creationId="{9007C185-A90B-93BC-0D45-6D9391367E8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4" creationId="{E7105F3E-2D90-4776-4148-D6A60509B0F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5" creationId="{6DFFEF17-A5BD-D407-66C7-B48B8D852CB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6" creationId="{4E0978A2-154A-A25C-B3CF-4E963BD7C65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7" creationId="{B47138B9-124C-DE0E-7DF5-3486032DA0C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8" creationId="{120FF5F9-7464-AC43-BBD4-461CB7CA880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69" creationId="{3F25E756-E201-C0C3-2002-774D9718999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0" creationId="{4B90EA91-EDD9-49BF-3E1C-A4EA3BCFDD6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1" creationId="{D5146181-088E-A81B-C8A8-C192FFB62D0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2" creationId="{CEE20AE2-6482-A893-5D91-ACB218FB4C8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3" creationId="{ABA28C2F-A0F8-0F04-629B-45176452156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4" creationId="{817A5974-9034-B12B-541C-D3985520293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5" creationId="{D118FE15-6A6A-ED3F-A634-0A117A9FEC6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6" creationId="{9F7720C8-13BE-AA87-5579-1B1EA91E5B2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7" creationId="{7E3E30FE-21BE-D1B7-4365-B23DE1C2F31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8" creationId="{F3CDE889-1A04-F5FF-D8F2-AB97E66135A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79" creationId="{3D7CAD50-2B28-C79B-2FB0-36E6A3EB0A1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0" creationId="{8FF48125-21EC-5AE9-2595-7FD5B380402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1" creationId="{BD03ABA5-8A5E-9341-C00B-AE4F8EEAF59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2" creationId="{A933F200-7C6C-9E51-AB48-67EFD38BEA0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3" creationId="{D43382C3-4EEE-AA53-CE0A-96E486FB752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4" creationId="{3321D7BC-86EE-25B4-6930-14B2F32B829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5" creationId="{E7B9DC74-FBFD-5AE8-D33E-21DBADE57AE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6" creationId="{324CACB8-E046-3A49-392F-547C7D4C504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7" creationId="{3D45CEF7-00E0-1B38-25E3-CCFDA193D7B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8" creationId="{8A2387A8-1075-5577-49AA-EF9DC56D521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89" creationId="{6039251A-8562-96F5-9605-E3AB236B76E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0" creationId="{F8E2F41B-F694-D035-F6A5-EB3706B05CA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1" creationId="{722A1C0C-6BF1-88DF-7B89-A97E525FDF2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2" creationId="{06A1D4A9-005E-9C79-1CAD-25996128721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3" creationId="{A44F163A-0F8E-6FB4-E4B8-7C85A6AC77E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4" creationId="{DF2FB8C6-EC85-F9C5-9ACB-8EA24980891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5" creationId="{B26CF6FF-8840-8BDB-A8F7-C380AB29476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6" creationId="{EB521C63-15A5-B0AD-80B8-23917B85496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7" creationId="{8193D07A-6402-ED15-0DD8-5B4D395D194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8" creationId="{7C07D66E-21FB-0881-5F98-83DE9558523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99" creationId="{B610E4B6-2C06-1B7A-DE46-0937EC331AF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0" creationId="{6BAB6017-DD79-7F8F-272F-28999D20872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1" creationId="{206ADB08-7C54-1ABB-7FE2-387DB2B1938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2" creationId="{FA417106-271A-6DBC-A7AE-2124E714D5D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3" creationId="{7738267F-B289-8CC1-B75B-8006B111175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4" creationId="{65466FAF-2256-9B67-D6E2-4A341738A1A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5" creationId="{2015A129-AB52-BC72-1925-0C343BE99C6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6" creationId="{2A26ACE2-C6C3-DDB2-AB20-B8F40AEDA0A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7" creationId="{4D89F0DB-6F8B-1B3D-CEAE-0D9CA9F1F18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8" creationId="{C2CC2A0D-0ADB-972B-F558-45815F6A468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09" creationId="{B7260A06-7C9E-136F-11BE-47C216F8183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0" creationId="{58D865E2-9F20-D0BB-33C0-3D8E50CA502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1" creationId="{8EE2D434-980E-6D15-E402-B5B6D8F2E13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2" creationId="{39D71AFF-7F4F-BAC8-29D0-F994A854350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3" creationId="{9C3B63FE-ECDA-734B-4673-212B20C53A7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4" creationId="{897CA14E-4F1C-74F9-042B-28D8551F256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5" creationId="{506C4CF9-7D93-C2B7-DA19-3697DC9B7B2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6" creationId="{D2A2F084-CC9B-82CC-2104-214ED7D0FE9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7" creationId="{A031A660-8D42-734D-3928-A99139B0397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8" creationId="{E0AFD3BE-1203-D4B2-B80D-99F4B3B0B10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19" creationId="{AB9B55BD-D16F-C53F-CB5A-1B48EFE76E5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0" creationId="{F0E8D931-97CF-2769-1328-1AF2DFCF55A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1" creationId="{F66051F2-96AE-1912-778B-0055DCBA1AB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2" creationId="{DBEE9F90-A5B7-5540-42EC-6A783D4FB92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3" creationId="{AAE62868-6A2A-9457-87C6-38230B14386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4" creationId="{F1E57911-3496-BD4F-DDB1-72142D19DB4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5" creationId="{6556A43B-238E-E66D-6BE9-7B351B1D75A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6" creationId="{46EF6A90-807E-1ADD-A819-57FA79D846E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7" creationId="{B332A987-3D17-A925-316B-1C9776F0A22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8" creationId="{362897A9-3FA8-A8EF-044D-6F3DA931D86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29" creationId="{CE6CDEF8-955A-CE31-8E03-553B749EECA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0" creationId="{C761BFE7-64C0-D079-1746-BDFBF464B54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1" creationId="{801348E4-65E3-C41D-D99A-8505902A43B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2" creationId="{E5B46D37-E2A9-C85C-BF6C-F74B87906B5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3" creationId="{E43C6FED-12AE-A700-12AA-3370F77BA06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4" creationId="{713691FD-105A-BF22-A9D3-29AC9ECA5BE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5" creationId="{65D811D9-50C2-511F-4F92-6BE67BCF6BB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6" creationId="{A812414D-C698-F036-F568-9C9075013DB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7" creationId="{7EC4B901-2B9A-9ABD-3CA5-7F1A6AC8180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8" creationId="{E9F20372-5E14-5B5E-E134-B5432A10C4A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39" creationId="{432CAED5-280E-62D0-505A-B84CE6F56A7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0" creationId="{62660906-F2B2-BAAF-B008-746517A0198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1" creationId="{576A7C14-3CD1-EE2C-4586-7A1E76C6F6A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2" creationId="{D8C5FD98-9D8E-E39B-BFB0-196D1188CD7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3" creationId="{1530C3EE-E812-8352-E09A-65372976F74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4" creationId="{B3B23F93-4F81-B109-1804-DF5D330D224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5" creationId="{0E98ACE5-D48A-AE61-D5FD-C8741D52EA8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6" creationId="{D4553993-7899-BA96-6FB6-05F29AE02F2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7" creationId="{09BBAF25-FFC1-4AAE-90B1-F9449AAEAED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8" creationId="{BEB580DC-666D-E88C-0121-88AECA010D0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49" creationId="{CD30423B-BEB7-EED2-966A-C58AA046C91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0" creationId="{A13617E8-9F3D-C303-3C27-26A57A0E729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1" creationId="{9F631C66-13ED-DFD4-1DF5-935D5D201E5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2" creationId="{5D7057BC-7865-4EBC-FA8F-12E8F998DD8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3" creationId="{A804D223-77B0-01B5-369B-8C120751959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4" creationId="{B3ABB3DF-152A-1EAC-BE06-54A4832B152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5" creationId="{76C5EE51-C73E-2EC2-1D41-3A8F5BEEC8F2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6" creationId="{5FB6D84E-B140-9D27-75A8-718744C5930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7" creationId="{477FB6E0-E74B-DC74-9C4E-AD0803DF0AC4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8" creationId="{977D7696-18EE-ABF8-BEC1-7A4DD127BC2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59" creationId="{DF8408AF-58C6-8989-EFF0-50941AC56E1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0" creationId="{C5C720A0-6100-0C49-8D46-3EFDC53884A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1" creationId="{224053FA-764F-44DB-48FF-06D6622BB58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2" creationId="{707FB385-2596-4DE8-7266-837F09CB130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3" creationId="{A9D36EB2-47F8-EB1D-FC7E-DF8A03A5C771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4" creationId="{759672A6-C120-16B5-EF9C-BBD20FC9245B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5" creationId="{13B94F2C-35F2-E528-83AF-DE9384CD885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6" creationId="{ED82B16C-F0AD-B6FB-3237-486530A60666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7" creationId="{F97F55D8-080F-633D-8CE2-2F680CB2964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8" creationId="{2129F5F0-3DA9-7FA4-DE12-76B5AB81764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69" creationId="{8EB4E466-A96A-6520-D899-5C9C3D84BA2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0" creationId="{13EDFE4C-9BDE-51E8-B046-44006A69D75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1" creationId="{033B5746-D1C8-B174-5CCE-FB671FD57F0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2" creationId="{54B01535-64C2-4B32-BC76-E136D27C867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3" creationId="{0758792F-CBB3-0020-8E2D-26CB49106A4C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4" creationId="{C9EB0484-AF0B-02AC-3AAE-D1254DE071D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5" creationId="{03A71A3C-CC9B-B715-CCC0-604BC58BAA1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6" creationId="{1D1E1150-34D9-1D3F-F9AB-3C79F357ED8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7" creationId="{D2994F5A-C665-D7B6-E70D-23DE0FB6652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8" creationId="{2463F4F9-82C7-9E8D-209C-BDD16EC499E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79" creationId="{C3EC27D6-53F8-19BE-34A9-569FECBF696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0" creationId="{37F7F70E-EE68-00C4-6080-7C814BE280A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1" creationId="{DCF5CBC0-4062-5FEA-5C15-D60320FB680A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2" creationId="{E51E0152-7EB1-32A8-0438-D3B139820385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3" creationId="{6AC9569F-5C77-87E6-7754-8F69F385E6B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4" creationId="{351CF0D7-ED53-0DE5-9736-A66EEF404B17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5" creationId="{BADA1885-76B9-8739-8CB3-31B6F94AD4C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6" creationId="{2E1991CF-D547-4674-AC7E-BBE19572C3B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7" creationId="{927E1ACF-7842-BD2F-C3AD-B939253A0D2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8" creationId="{8774339C-1CA7-B445-2E48-D1988671D29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89" creationId="{72894BF2-AD29-1ABE-FC5B-AA6EAEA2670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0" creationId="{D9917E06-C34B-A7EC-2465-CEFE71BE1EC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1" creationId="{52F4BB05-4550-F937-118B-B021E505C3D0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2" creationId="{FFFA2341-9F77-DFB5-DE22-E8411AB2B87C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3" creationId="{BE89C8AC-2D97-7ABC-02A0-7F71B515BBCD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4" creationId="{1676A5BC-49FB-6A6D-721A-8AF03E4EC72E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5" creationId="{7E02DCD7-35F2-7C72-3689-10805E182E08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6" creationId="{1E7A0B1C-722F-2259-5B8D-675CB376FE13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7" creationId="{5CC38C77-E9AE-28FD-443C-31547181C74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8" creationId="{67EAE57B-3E02-C9AA-6355-2D9EDEFC7109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199" creationId="{23E1EA8D-4A9A-EED4-2086-6F6957DDC51F}"/>
          </ac:spMkLst>
        </pc:spChg>
        <pc:spChg chg="mod">
          <ac:chgData name="祁风" userId="89914d10-f522-45b3-99d0-153aa3574f51" providerId="ADAL" clId="{11C6AD5C-EEB0-47A4-A558-EE7C50983CB4}" dt="2024-11-19T06:50:17.984" v="31" actId="478"/>
          <ac:spMkLst>
            <pc:docMk/>
            <pc:sldMk cId="3881800311" sldId="287"/>
            <ac:spMk id="200" creationId="{EFCABC30-8DC5-3B93-BF7B-BB7F579E4339}"/>
          </ac:spMkLst>
        </pc:spChg>
        <pc:spChg chg="add del mod">
          <ac:chgData name="祁风" userId="89914d10-f522-45b3-99d0-153aa3574f51" providerId="ADAL" clId="{11C6AD5C-EEB0-47A4-A558-EE7C50983CB4}" dt="2024-11-19T06:57:52.542" v="135" actId="478"/>
          <ac:spMkLst>
            <pc:docMk/>
            <pc:sldMk cId="3881800311" sldId="287"/>
            <ac:spMk id="205" creationId="{092A5F94-1989-2A63-9D42-D4A5E18B1FCC}"/>
          </ac:spMkLst>
        </pc:spChg>
        <pc:spChg chg="add del mod">
          <ac:chgData name="祁风" userId="89914d10-f522-45b3-99d0-153aa3574f51" providerId="ADAL" clId="{11C6AD5C-EEB0-47A4-A558-EE7C50983CB4}" dt="2024-11-19T07:04:39.699" v="577" actId="478"/>
          <ac:spMkLst>
            <pc:docMk/>
            <pc:sldMk cId="3881800311" sldId="287"/>
            <ac:spMk id="206" creationId="{E45ED62E-E73E-0671-75AD-B2D5B5290325}"/>
          </ac:spMkLst>
        </pc:spChg>
        <pc:spChg chg="add del mod">
          <ac:chgData name="祁风" userId="89914d10-f522-45b3-99d0-153aa3574f51" providerId="ADAL" clId="{11C6AD5C-EEB0-47A4-A558-EE7C50983CB4}" dt="2024-11-19T07:04:42.583" v="578" actId="478"/>
          <ac:spMkLst>
            <pc:docMk/>
            <pc:sldMk cId="3881800311" sldId="287"/>
            <ac:spMk id="207" creationId="{480EF301-0396-ADD7-A253-9BE1D2AF9EE2}"/>
          </ac:spMkLst>
        </pc:spChg>
        <pc:grpChg chg="del mod">
          <ac:chgData name="祁风" userId="89914d10-f522-45b3-99d0-153aa3574f51" providerId="ADAL" clId="{11C6AD5C-EEB0-47A4-A558-EE7C50983CB4}" dt="2024-11-19T06:50:20.986" v="32" actId="478"/>
          <ac:grpSpMkLst>
            <pc:docMk/>
            <pc:sldMk cId="3881800311" sldId="287"/>
            <ac:grpSpMk id="3" creationId="{D6B86DA9-2826-5766-0A37-662C521C71C6}"/>
          </ac:grpSpMkLst>
        </pc:grpChg>
        <pc:grpChg chg="mod">
          <ac:chgData name="祁风" userId="89914d10-f522-45b3-99d0-153aa3574f51" providerId="ADAL" clId="{11C6AD5C-EEB0-47A4-A558-EE7C50983CB4}" dt="2024-11-19T06:50:17.984" v="31" actId="478"/>
          <ac:grpSpMkLst>
            <pc:docMk/>
            <pc:sldMk cId="3881800311" sldId="287"/>
            <ac:grpSpMk id="4" creationId="{BF99998A-A8D5-68B5-59AA-0B677CC76581}"/>
          </ac:grpSpMkLst>
        </pc:grpChg>
        <pc:grpChg chg="del mod">
          <ac:chgData name="祁风" userId="89914d10-f522-45b3-99d0-153aa3574f51" providerId="ADAL" clId="{11C6AD5C-EEB0-47A4-A558-EE7C50983CB4}" dt="2024-11-19T06:50:13.425" v="28" actId="478"/>
          <ac:grpSpMkLst>
            <pc:docMk/>
            <pc:sldMk cId="3881800311" sldId="287"/>
            <ac:grpSpMk id="6" creationId="{86BC19D5-78AA-EA2E-560B-C7EFB02D2890}"/>
          </ac:grpSpMkLst>
        </pc:grpChg>
        <pc:grpChg chg="mod">
          <ac:chgData name="祁风" userId="89914d10-f522-45b3-99d0-153aa3574f51" providerId="ADAL" clId="{11C6AD5C-EEB0-47A4-A558-EE7C50983CB4}" dt="2024-11-19T06:50:17.984" v="31" actId="478"/>
          <ac:grpSpMkLst>
            <pc:docMk/>
            <pc:sldMk cId="3881800311" sldId="287"/>
            <ac:grpSpMk id="7" creationId="{A4CE3E16-EB6A-CA2E-8379-ECB97E79212D}"/>
          </ac:grpSpMkLst>
        </pc:grpChg>
        <pc:grpChg chg="add mod">
          <ac:chgData name="祁风" userId="89914d10-f522-45b3-99d0-153aa3574f51" providerId="ADAL" clId="{11C6AD5C-EEB0-47A4-A558-EE7C50983CB4}" dt="2024-11-21T06:43:24.133" v="2870" actId="1076"/>
          <ac:grpSpMkLst>
            <pc:docMk/>
            <pc:sldMk cId="3881800311" sldId="287"/>
            <ac:grpSpMk id="7" creationId="{D38AA5FC-E454-D954-8182-01981C12183F}"/>
          </ac:grpSpMkLst>
        </pc:grpChg>
        <pc:grpChg chg="add mod">
          <ac:chgData name="祁风" userId="89914d10-f522-45b3-99d0-153aa3574f51" providerId="ADAL" clId="{11C6AD5C-EEB0-47A4-A558-EE7C50983CB4}" dt="2024-11-21T06:46:11.081" v="2896" actId="1076"/>
          <ac:grpSpMkLst>
            <pc:docMk/>
            <pc:sldMk cId="3881800311" sldId="287"/>
            <ac:grpSpMk id="8" creationId="{08B22C0D-D7F4-71D5-ACB2-651DF284BE4F}"/>
          </ac:grpSpMkLst>
        </pc:grpChg>
        <pc:grpChg chg="mod">
          <ac:chgData name="祁风" userId="89914d10-f522-45b3-99d0-153aa3574f51" providerId="ADAL" clId="{11C6AD5C-EEB0-47A4-A558-EE7C50983CB4}" dt="2024-11-19T06:50:17.984" v="31" actId="478"/>
          <ac:grpSpMkLst>
            <pc:docMk/>
            <pc:sldMk cId="3881800311" sldId="287"/>
            <ac:grpSpMk id="8" creationId="{94399169-AFED-BB61-30F2-CB719C25D5FC}"/>
          </ac:grpSpMkLst>
        </pc:grpChg>
        <pc:grpChg chg="del mod">
          <ac:chgData name="祁风" userId="89914d10-f522-45b3-99d0-153aa3574f51" providerId="ADAL" clId="{11C6AD5C-EEB0-47A4-A558-EE7C50983CB4}" dt="2024-11-19T06:50:16.568" v="30" actId="478"/>
          <ac:grpSpMkLst>
            <pc:docMk/>
            <pc:sldMk cId="3881800311" sldId="287"/>
            <ac:grpSpMk id="9" creationId="{97BB2DB0-12F1-AD70-B24C-249076C80997}"/>
          </ac:grpSpMkLst>
        </pc:grpChg>
        <pc:graphicFrameChg chg="add del mod modGraphic">
          <ac:chgData name="祁风" userId="89914d10-f522-45b3-99d0-153aa3574f51" providerId="ADAL" clId="{11C6AD5C-EEB0-47A4-A558-EE7C50983CB4}" dt="2024-11-19T06:56:45.279" v="125" actId="478"/>
          <ac:graphicFrameMkLst>
            <pc:docMk/>
            <pc:sldMk cId="3881800311" sldId="287"/>
            <ac:graphicFrameMk id="208" creationId="{ACE74983-0255-CF89-F9EB-19C1CC152792}"/>
          </ac:graphicFrameMkLst>
        </pc:graphicFrameChg>
        <pc:graphicFrameChg chg="add mod ord modGraphic">
          <ac:chgData name="祁风" userId="89914d10-f522-45b3-99d0-153aa3574f51" providerId="ADAL" clId="{11C6AD5C-EEB0-47A4-A558-EE7C50983CB4}" dt="2024-11-23T04:20:39.693" v="3760"/>
          <ac:graphicFrameMkLst>
            <pc:docMk/>
            <pc:sldMk cId="3881800311" sldId="287"/>
            <ac:graphicFrameMk id="209" creationId="{0B670E7F-1A0A-53E3-AF4D-85BAEFBDF7C1}"/>
          </ac:graphicFrameMkLst>
        </pc:graphicFrameChg>
        <pc:cxnChg chg="add del">
          <ac:chgData name="祁风" userId="89914d10-f522-45b3-99d0-153aa3574f51" providerId="ADAL" clId="{11C6AD5C-EEB0-47A4-A558-EE7C50983CB4}" dt="2024-11-20T15:20:57.321" v="1776" actId="11529"/>
          <ac:cxnSpMkLst>
            <pc:docMk/>
            <pc:sldMk cId="3881800311" sldId="287"/>
            <ac:cxnSpMk id="8" creationId="{0A7D93E5-E98C-D575-8C6B-D2F21599E722}"/>
          </ac:cxnSpMkLst>
        </pc:cxnChg>
        <pc:cxnChg chg="add mod">
          <ac:chgData name="祁风" userId="89914d10-f522-45b3-99d0-153aa3574f51" providerId="ADAL" clId="{11C6AD5C-EEB0-47A4-A558-EE7C50983CB4}" dt="2024-11-21T06:45:05.749" v="2881" actId="1076"/>
          <ac:cxnSpMkLst>
            <pc:docMk/>
            <pc:sldMk cId="3881800311" sldId="287"/>
            <ac:cxnSpMk id="33" creationId="{49363EA6-74B3-1FAF-4E7A-670009DD3BE6}"/>
          </ac:cxnSpMkLst>
        </pc:cxnChg>
        <pc:cxnChg chg="add mod">
          <ac:chgData name="祁风" userId="89914d10-f522-45b3-99d0-153aa3574f51" providerId="ADAL" clId="{11C6AD5C-EEB0-47A4-A558-EE7C50983CB4}" dt="2024-11-21T06:45:05.749" v="2881" actId="1076"/>
          <ac:cxnSpMkLst>
            <pc:docMk/>
            <pc:sldMk cId="3881800311" sldId="287"/>
            <ac:cxnSpMk id="38" creationId="{A1778250-D0EB-F8A8-6BF8-CDE59E8A8BF1}"/>
          </ac:cxnSpMkLst>
        </pc:cxnChg>
        <pc:cxnChg chg="mod">
          <ac:chgData name="祁风" userId="89914d10-f522-45b3-99d0-153aa3574f51" providerId="ADAL" clId="{11C6AD5C-EEB0-47A4-A558-EE7C50983CB4}" dt="2024-11-19T06:50:17.984" v="31" actId="478"/>
          <ac:cxnSpMkLst>
            <pc:docMk/>
            <pc:sldMk cId="3881800311" sldId="287"/>
            <ac:cxnSpMk id="201" creationId="{B6A8CA1E-2254-BB46-7AEE-FB15A6CD0FF0}"/>
          </ac:cxnSpMkLst>
        </pc:cxnChg>
        <pc:cxnChg chg="mod">
          <ac:chgData name="祁风" userId="89914d10-f522-45b3-99d0-153aa3574f51" providerId="ADAL" clId="{11C6AD5C-EEB0-47A4-A558-EE7C50983CB4}" dt="2024-11-19T06:50:17.984" v="31" actId="478"/>
          <ac:cxnSpMkLst>
            <pc:docMk/>
            <pc:sldMk cId="3881800311" sldId="287"/>
            <ac:cxnSpMk id="202" creationId="{43A42AEF-8EF7-AAF5-E653-CADE5520B589}"/>
          </ac:cxnSpMkLst>
        </pc:cxnChg>
        <pc:cxnChg chg="mod">
          <ac:chgData name="祁风" userId="89914d10-f522-45b3-99d0-153aa3574f51" providerId="ADAL" clId="{11C6AD5C-EEB0-47A4-A558-EE7C50983CB4}" dt="2024-11-19T06:50:17.984" v="31" actId="478"/>
          <ac:cxnSpMkLst>
            <pc:docMk/>
            <pc:sldMk cId="3881800311" sldId="287"/>
            <ac:cxnSpMk id="203" creationId="{5922E2EE-4A19-A43B-40B5-DEC7D21452E4}"/>
          </ac:cxnSpMkLst>
        </pc:cxnChg>
        <pc:cxnChg chg="mod">
          <ac:chgData name="祁风" userId="89914d10-f522-45b3-99d0-153aa3574f51" providerId="ADAL" clId="{11C6AD5C-EEB0-47A4-A558-EE7C50983CB4}" dt="2024-11-19T06:50:17.984" v="31" actId="478"/>
          <ac:cxnSpMkLst>
            <pc:docMk/>
            <pc:sldMk cId="3881800311" sldId="287"/>
            <ac:cxnSpMk id="204" creationId="{7E77E319-84E9-8FD1-E6FF-39DB8FBBA6D1}"/>
          </ac:cxnSpMkLst>
        </pc:cxnChg>
      </pc:sldChg>
      <pc:sldChg chg="addSp delSp modSp new mod setBg modClrScheme addAnim delAnim modAnim chgLayout">
        <pc:chgData name="祁风" userId="89914d10-f522-45b3-99d0-153aa3574f51" providerId="ADAL" clId="{11C6AD5C-EEB0-47A4-A558-EE7C50983CB4}" dt="2024-11-23T05:33:49.949" v="3779" actId="948"/>
        <pc:sldMkLst>
          <pc:docMk/>
          <pc:sldMk cId="3926711419" sldId="288"/>
        </pc:sldMkLst>
        <pc:spChg chg="mod ord">
          <ac:chgData name="祁风" userId="89914d10-f522-45b3-99d0-153aa3574f51" providerId="ADAL" clId="{11C6AD5C-EEB0-47A4-A558-EE7C50983CB4}" dt="2024-11-23T05:33:28.823" v="3776" actId="20577"/>
          <ac:spMkLst>
            <pc:docMk/>
            <pc:sldMk cId="3926711419" sldId="288"/>
            <ac:spMk id="2" creationId="{E050AC81-322D-FA74-220C-D3D9DF0A8104}"/>
          </ac:spMkLst>
        </pc:spChg>
        <pc:spChg chg="add del mod">
          <ac:chgData name="祁风" userId="89914d10-f522-45b3-99d0-153aa3574f51" providerId="ADAL" clId="{11C6AD5C-EEB0-47A4-A558-EE7C50983CB4}" dt="2024-11-19T08:26:33.037" v="1093" actId="478"/>
          <ac:spMkLst>
            <pc:docMk/>
            <pc:sldMk cId="3926711419" sldId="288"/>
            <ac:spMk id="3" creationId="{C0209BA9-113C-B475-5C3E-13AB0100CF0A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4" creationId="{EA92C3B8-ACEF-479D-DE36-1ED2F8691BBF}"/>
          </ac:spMkLst>
        </pc:spChg>
        <pc:spChg chg="add del mod">
          <ac:chgData name="祁风" userId="89914d10-f522-45b3-99d0-153aa3574f51" providerId="ADAL" clId="{11C6AD5C-EEB0-47A4-A558-EE7C50983CB4}" dt="2024-11-19T07:56:22.721" v="748"/>
          <ac:spMkLst>
            <pc:docMk/>
            <pc:sldMk cId="3926711419" sldId="288"/>
            <ac:spMk id="5" creationId="{98F98A91-3117-442F-3D57-725ACBDF1154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6" creationId="{533253B3-609A-2F0C-7F1B-2AC123CFD6D3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7" creationId="{21253DC3-7168-F238-8BDD-0A16F446CA82}"/>
          </ac:spMkLst>
        </pc:spChg>
        <pc:spChg chg="add mod">
          <ac:chgData name="祁风" userId="89914d10-f522-45b3-99d0-153aa3574f51" providerId="ADAL" clId="{11C6AD5C-EEB0-47A4-A558-EE7C50983CB4}" dt="2024-11-22T08:58:25.368" v="3263"/>
          <ac:spMkLst>
            <pc:docMk/>
            <pc:sldMk cId="3926711419" sldId="288"/>
            <ac:spMk id="7" creationId="{45507BB4-80E0-AEEE-5483-2EA279AD24E9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8" creationId="{02911616-AD12-4179-F3F8-6F5B3778C086}"/>
          </ac:spMkLst>
        </pc:spChg>
        <pc:spChg chg="add mod">
          <ac:chgData name="祁风" userId="89914d10-f522-45b3-99d0-153aa3574f51" providerId="ADAL" clId="{11C6AD5C-EEB0-47A4-A558-EE7C50983CB4}" dt="2024-11-22T08:58:25.368" v="3263"/>
          <ac:spMkLst>
            <pc:docMk/>
            <pc:sldMk cId="3926711419" sldId="288"/>
            <ac:spMk id="8" creationId="{411D9751-2B01-E77C-DCF8-7F7E3E7C47C8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9" creationId="{083E440E-6F7D-D3D2-EC83-42815C197EA8}"/>
          </ac:spMkLst>
        </pc:spChg>
        <pc:spChg chg="add mod">
          <ac:chgData name="祁风" userId="89914d10-f522-45b3-99d0-153aa3574f51" providerId="ADAL" clId="{11C6AD5C-EEB0-47A4-A558-EE7C50983CB4}" dt="2024-11-23T05:33:45.490" v="3778" actId="1076"/>
          <ac:spMkLst>
            <pc:docMk/>
            <pc:sldMk cId="3926711419" sldId="288"/>
            <ac:spMk id="10" creationId="{6CC0285E-249C-6136-0310-8859CAEEEB20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0" creationId="{DADAA4C6-17B6-C774-D803-9066DFE7D168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1" creationId="{9DE4645E-4FDF-65FB-DA20-7E4B05AF9FE9}"/>
          </ac:spMkLst>
        </pc:spChg>
        <pc:spChg chg="add mod">
          <ac:chgData name="祁风" userId="89914d10-f522-45b3-99d0-153aa3574f51" providerId="ADAL" clId="{11C6AD5C-EEB0-47A4-A558-EE7C50983CB4}" dt="2024-11-22T08:58:48.319" v="3268"/>
          <ac:spMkLst>
            <pc:docMk/>
            <pc:sldMk cId="3926711419" sldId="288"/>
            <ac:spMk id="12" creationId="{172EDB68-497A-1DFC-E181-0CF06C0012B1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2" creationId="{68EC9093-4EEB-6B96-0D62-8477186B82DF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3" creationId="{14D74D6E-7291-4E7A-8AF3-13A217514E07}"/>
          </ac:spMkLst>
        </pc:spChg>
        <pc:spChg chg="add mod">
          <ac:chgData name="祁风" userId="89914d10-f522-45b3-99d0-153aa3574f51" providerId="ADAL" clId="{11C6AD5C-EEB0-47A4-A558-EE7C50983CB4}" dt="2024-11-22T08:58:48.319" v="3268"/>
          <ac:spMkLst>
            <pc:docMk/>
            <pc:sldMk cId="3926711419" sldId="288"/>
            <ac:spMk id="13" creationId="{974CC6C5-9B24-EB33-A639-A2A8F266CF60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4" creationId="{A2F2692A-D4F2-017C-1BFE-56E29A2822C0}"/>
          </ac:spMkLst>
        </pc:spChg>
        <pc:spChg chg="add del mod">
          <ac:chgData name="祁风" userId="89914d10-f522-45b3-99d0-153aa3574f51" providerId="ADAL" clId="{11C6AD5C-EEB0-47A4-A558-EE7C50983CB4}" dt="2024-11-19T08:26:35.118" v="1094" actId="478"/>
          <ac:spMkLst>
            <pc:docMk/>
            <pc:sldMk cId="3926711419" sldId="288"/>
            <ac:spMk id="15" creationId="{033A44C9-F0C8-5AAA-DCDF-6720EE2A202C}"/>
          </ac:spMkLst>
        </pc:spChg>
        <pc:spChg chg="add mod">
          <ac:chgData name="祁风" userId="89914d10-f522-45b3-99d0-153aa3574f51" providerId="ADAL" clId="{11C6AD5C-EEB0-47A4-A558-EE7C50983CB4}" dt="2024-11-23T05:33:49.949" v="3779" actId="948"/>
          <ac:spMkLst>
            <pc:docMk/>
            <pc:sldMk cId="3926711419" sldId="288"/>
            <ac:spMk id="15" creationId="{E0FD37CC-EC51-FA55-F763-A00B110A3073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16" creationId="{C0209BA9-113C-B475-5C3E-13AB0100CF0A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17" creationId="{EA92C3B8-ACEF-479D-DE36-1ED2F8691BBF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18" creationId="{533253B3-609A-2F0C-7F1B-2AC123CFD6D3}"/>
          </ac:spMkLst>
        </pc:spChg>
        <pc:spChg chg="add mod">
          <ac:chgData name="祁风" userId="89914d10-f522-45b3-99d0-153aa3574f51" providerId="ADAL" clId="{11C6AD5C-EEB0-47A4-A558-EE7C50983CB4}" dt="2024-11-22T09:06:17.396" v="3501" actId="403"/>
          <ac:spMkLst>
            <pc:docMk/>
            <pc:sldMk cId="3926711419" sldId="288"/>
            <ac:spMk id="18" creationId="{FA95EB62-603D-CDC2-77DB-AB94D90CFC4D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19" creationId="{21253DC3-7168-F238-8BDD-0A16F446CA82}"/>
          </ac:spMkLst>
        </pc:spChg>
        <pc:spChg chg="add mod">
          <ac:chgData name="祁风" userId="89914d10-f522-45b3-99d0-153aa3574f51" providerId="ADAL" clId="{11C6AD5C-EEB0-47A4-A558-EE7C50983CB4}" dt="2024-11-22T09:06:25.345" v="3505" actId="1076"/>
          <ac:spMkLst>
            <pc:docMk/>
            <pc:sldMk cId="3926711419" sldId="288"/>
            <ac:spMk id="19" creationId="{6019B0B2-81DD-EBCE-719F-23AA1C22F38C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0" creationId="{02911616-AD12-4179-F3F8-6F5B3778C086}"/>
          </ac:spMkLst>
        </pc:spChg>
        <pc:spChg chg="add mod">
          <ac:chgData name="祁风" userId="89914d10-f522-45b3-99d0-153aa3574f51" providerId="ADAL" clId="{11C6AD5C-EEB0-47A4-A558-EE7C50983CB4}" dt="2024-11-22T09:06:56.278" v="3528" actId="1076"/>
          <ac:spMkLst>
            <pc:docMk/>
            <pc:sldMk cId="3926711419" sldId="288"/>
            <ac:spMk id="20" creationId="{EBCF604D-295D-CC41-9402-1FFF0DBA9D66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1" creationId="{083E440E-6F7D-D3D2-EC83-42815C197EA8}"/>
          </ac:spMkLst>
        </pc:spChg>
        <pc:spChg chg="add mod">
          <ac:chgData name="祁风" userId="89914d10-f522-45b3-99d0-153aa3574f51" providerId="ADAL" clId="{11C6AD5C-EEB0-47A4-A558-EE7C50983CB4}" dt="2024-11-22T09:07:25.464" v="3570" actId="1076"/>
          <ac:spMkLst>
            <pc:docMk/>
            <pc:sldMk cId="3926711419" sldId="288"/>
            <ac:spMk id="21" creationId="{5081F1C1-04F5-0450-A8B4-EEE5636B09B1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2" creationId="{DADAA4C6-17B6-C774-D803-9066DFE7D168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3" creationId="{9DE4645E-4FDF-65FB-DA20-7E4B05AF9FE9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4" creationId="{68EC9093-4EEB-6B96-0D62-8477186B82DF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5" creationId="{14D74D6E-7291-4E7A-8AF3-13A217514E07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6" creationId="{A2F2692A-D4F2-017C-1BFE-56E29A2822C0}"/>
          </ac:spMkLst>
        </pc:spChg>
        <pc:spChg chg="add mod">
          <ac:chgData name="祁风" userId="89914d10-f522-45b3-99d0-153aa3574f51" providerId="ADAL" clId="{11C6AD5C-EEB0-47A4-A558-EE7C50983CB4}" dt="2024-11-19T07:56:29.969" v="749"/>
          <ac:spMkLst>
            <pc:docMk/>
            <pc:sldMk cId="3926711419" sldId="288"/>
            <ac:spMk id="27" creationId="{033A44C9-F0C8-5AAA-DCDF-6720EE2A202C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28" creationId="{68E9FB79-77FE-B9AE-0B06-5B11FC432EE8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29" creationId="{A0564456-5888-DDF5-A441-2247F4307539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0" creationId="{FFD05D6E-2EA3-4C9C-E716-1DF8EA3B5007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1" creationId="{6A8F995D-67DE-8D7D-5C6C-6F3A46E3AB97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2" creationId="{93489E98-1A3C-6985-F207-E4B15F1D348B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3" creationId="{ADA52AF2-5A39-2C84-E35C-D91153EF4056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4" creationId="{BF7CDA3D-0980-C8CB-6149-890796CE7E61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5" creationId="{E352FCC1-2F71-A455-B424-66148CBCC7D4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6" creationId="{59A3FC87-7BCE-9366-A700-62035FA9D363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7" creationId="{D6E8DCC2-7048-B4BA-AA37-CC46461323D3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8" creationId="{856609E5-496C-3B3D-491F-076381E880DC}"/>
          </ac:spMkLst>
        </pc:spChg>
        <pc:spChg chg="add mod">
          <ac:chgData name="祁风" userId="89914d10-f522-45b3-99d0-153aa3574f51" providerId="ADAL" clId="{11C6AD5C-EEB0-47A4-A558-EE7C50983CB4}" dt="2024-11-19T07:56:31.846" v="751"/>
          <ac:spMkLst>
            <pc:docMk/>
            <pc:sldMk cId="3926711419" sldId="288"/>
            <ac:spMk id="39" creationId="{8FEFBD8A-A683-895B-093F-285D7C82419C}"/>
          </ac:spMkLst>
        </pc:spChg>
        <pc:spChg chg="add del mod">
          <ac:chgData name="祁风" userId="89914d10-f522-45b3-99d0-153aa3574f51" providerId="ADAL" clId="{11C6AD5C-EEB0-47A4-A558-EE7C50983CB4}" dt="2024-11-19T08:26:31.386" v="1092" actId="478"/>
          <ac:spMkLst>
            <pc:docMk/>
            <pc:sldMk cId="3926711419" sldId="288"/>
            <ac:spMk id="40" creationId="{C6ACFF2B-F98D-2DB0-7CB7-83590EFD11C6}"/>
          </ac:spMkLst>
        </pc:spChg>
        <pc:grpChg chg="add mod">
          <ac:chgData name="祁风" userId="89914d10-f522-45b3-99d0-153aa3574f51" providerId="ADAL" clId="{11C6AD5C-EEB0-47A4-A558-EE7C50983CB4}" dt="2024-11-22T08:59:30.876" v="3281" actId="1076"/>
          <ac:grpSpMkLst>
            <pc:docMk/>
            <pc:sldMk cId="3926711419" sldId="288"/>
            <ac:grpSpMk id="5" creationId="{D81707E9-8A29-3E21-31B2-B997D1B0E4F3}"/>
          </ac:grpSpMkLst>
        </pc:grpChg>
        <pc:grpChg chg="add mod">
          <ac:chgData name="祁风" userId="89914d10-f522-45b3-99d0-153aa3574f51" providerId="ADAL" clId="{11C6AD5C-EEB0-47A4-A558-EE7C50983CB4}" dt="2024-11-22T09:00:08.054" v="3288" actId="1076"/>
          <ac:grpSpMkLst>
            <pc:docMk/>
            <pc:sldMk cId="3926711419" sldId="288"/>
            <ac:grpSpMk id="11" creationId="{B02EFF9A-0A9F-9201-1240-3D19565C6A39}"/>
          </ac:grpSpMkLst>
        </pc:grpChg>
        <pc:graphicFrameChg chg="add del mod modGraphic">
          <ac:chgData name="祁风" userId="89914d10-f522-45b3-99d0-153aa3574f51" providerId="ADAL" clId="{11C6AD5C-EEB0-47A4-A558-EE7C50983CB4}" dt="2024-11-22T08:59:01.281" v="3274" actId="478"/>
          <ac:graphicFrameMkLst>
            <pc:docMk/>
            <pc:sldMk cId="3926711419" sldId="288"/>
            <ac:graphicFrameMk id="41" creationId="{DC0890FD-FA3E-6D10-2AF3-7C0588C420EC}"/>
          </ac:graphicFrameMkLst>
        </pc:graphicFrameChg>
        <pc:picChg chg="mod">
          <ac:chgData name="祁风" userId="89914d10-f522-45b3-99d0-153aa3574f51" providerId="ADAL" clId="{11C6AD5C-EEB0-47A4-A558-EE7C50983CB4}" dt="2024-11-22T09:04:08.615" v="3357" actId="1076"/>
          <ac:picMkLst>
            <pc:docMk/>
            <pc:sldMk cId="3926711419" sldId="288"/>
            <ac:picMk id="3" creationId="{6B2598FE-F0B0-BF16-9C52-DF3ADB531128}"/>
          </ac:picMkLst>
        </pc:picChg>
        <pc:picChg chg="mod">
          <ac:chgData name="祁风" userId="89914d10-f522-45b3-99d0-153aa3574f51" providerId="ADAL" clId="{11C6AD5C-EEB0-47A4-A558-EE7C50983CB4}" dt="2024-11-22T09:04:10.445" v="3358" actId="1076"/>
          <ac:picMkLst>
            <pc:docMk/>
            <pc:sldMk cId="3926711419" sldId="288"/>
            <ac:picMk id="4" creationId="{5A19F6AD-ADA7-862D-1BE1-991439D32DE0}"/>
          </ac:picMkLst>
        </pc:picChg>
        <pc:picChg chg="del mod">
          <ac:chgData name="祁风" userId="89914d10-f522-45b3-99d0-153aa3574f51" providerId="ADAL" clId="{11C6AD5C-EEB0-47A4-A558-EE7C50983CB4}" dt="2024-11-22T09:02:34.719" v="3297" actId="478"/>
          <ac:picMkLst>
            <pc:docMk/>
            <pc:sldMk cId="3926711419" sldId="288"/>
            <ac:picMk id="6" creationId="{AFC1ED59-CFCD-C9D4-EA86-A1EE9B52F054}"/>
          </ac:picMkLst>
        </pc:picChg>
        <pc:picChg chg="add mod">
          <ac:chgData name="祁风" userId="89914d10-f522-45b3-99d0-153aa3574f51" providerId="ADAL" clId="{11C6AD5C-EEB0-47A4-A558-EE7C50983CB4}" dt="2024-11-22T09:04:15.845" v="3360" actId="1076"/>
          <ac:picMkLst>
            <pc:docMk/>
            <pc:sldMk cId="3926711419" sldId="288"/>
            <ac:picMk id="17" creationId="{E3563908-8AF0-20DD-3A55-A80D119CE797}"/>
          </ac:picMkLst>
        </pc:picChg>
        <pc:picChg chg="mod">
          <ac:chgData name="祁风" userId="89914d10-f522-45b3-99d0-153aa3574f51" providerId="ADAL" clId="{11C6AD5C-EEB0-47A4-A558-EE7C50983CB4}" dt="2024-11-22T09:05:47.424" v="3471" actId="1076"/>
          <ac:picMkLst>
            <pc:docMk/>
            <pc:sldMk cId="3926711419" sldId="288"/>
            <ac:picMk id="3074" creationId="{7020D7C0-C420-56AE-FB2E-3FBB0EDD829B}"/>
          </ac:picMkLst>
        </pc:picChg>
      </pc:sldChg>
      <pc:sldChg chg="addSp delSp modSp new mod ord">
        <pc:chgData name="祁风" userId="89914d10-f522-45b3-99d0-153aa3574f51" providerId="ADAL" clId="{11C6AD5C-EEB0-47A4-A558-EE7C50983CB4}" dt="2024-11-22T09:10:12.104" v="3631" actId="20577"/>
        <pc:sldMkLst>
          <pc:docMk/>
          <pc:sldMk cId="3947026714" sldId="289"/>
        </pc:sldMkLst>
        <pc:spChg chg="del mod">
          <ac:chgData name="祁风" userId="89914d10-f522-45b3-99d0-153aa3574f51" providerId="ADAL" clId="{11C6AD5C-EEB0-47A4-A558-EE7C50983CB4}" dt="2024-11-19T08:05:24.407" v="898" actId="478"/>
          <ac:spMkLst>
            <pc:docMk/>
            <pc:sldMk cId="3947026714" sldId="289"/>
            <ac:spMk id="2" creationId="{5D4716B5-168B-D191-B639-372A1E132768}"/>
          </ac:spMkLst>
        </pc:spChg>
        <pc:spChg chg="add mod">
          <ac:chgData name="祁风" userId="89914d10-f522-45b3-99d0-153aa3574f51" providerId="ADAL" clId="{11C6AD5C-EEB0-47A4-A558-EE7C50983CB4}" dt="2024-11-19T08:18:34.333" v="1048" actId="1076"/>
          <ac:spMkLst>
            <pc:docMk/>
            <pc:sldMk cId="3947026714" sldId="289"/>
            <ac:spMk id="4" creationId="{BC177807-55BA-E618-411C-DEB54D73A256}"/>
          </ac:spMkLst>
        </pc:spChg>
        <pc:spChg chg="add mod">
          <ac:chgData name="祁风" userId="89914d10-f522-45b3-99d0-153aa3574f51" providerId="ADAL" clId="{11C6AD5C-EEB0-47A4-A558-EE7C50983CB4}" dt="2024-11-22T09:09:44.117" v="3617" actId="20577"/>
          <ac:spMkLst>
            <pc:docMk/>
            <pc:sldMk cId="3947026714" sldId="289"/>
            <ac:spMk id="5" creationId="{A16FECBB-2433-2F8B-A4DC-5C311A550A66}"/>
          </ac:spMkLst>
        </pc:spChg>
        <pc:spChg chg="add mod">
          <ac:chgData name="祁风" userId="89914d10-f522-45b3-99d0-153aa3574f51" providerId="ADAL" clId="{11C6AD5C-EEB0-47A4-A558-EE7C50983CB4}" dt="2024-11-19T08:05:56.393" v="909" actId="1076"/>
          <ac:spMkLst>
            <pc:docMk/>
            <pc:sldMk cId="3947026714" sldId="289"/>
            <ac:spMk id="8" creationId="{F4A1FCAE-7CF9-8527-8906-A55612E816D3}"/>
          </ac:spMkLst>
        </pc:spChg>
        <pc:spChg chg="add mod">
          <ac:chgData name="祁风" userId="89914d10-f522-45b3-99d0-153aa3574f51" providerId="ADAL" clId="{11C6AD5C-EEB0-47A4-A558-EE7C50983CB4}" dt="2024-11-22T09:10:12.104" v="3631" actId="20577"/>
          <ac:spMkLst>
            <pc:docMk/>
            <pc:sldMk cId="3947026714" sldId="289"/>
            <ac:spMk id="9" creationId="{C96EA710-56D2-187D-EFAD-87B32C0AE923}"/>
          </ac:spMkLst>
        </pc:spChg>
        <pc:spChg chg="add del mod">
          <ac:chgData name="祁风" userId="89914d10-f522-45b3-99d0-153aa3574f51" providerId="ADAL" clId="{11C6AD5C-EEB0-47A4-A558-EE7C50983CB4}" dt="2024-11-19T08:05:33.211" v="900" actId="478"/>
          <ac:spMkLst>
            <pc:docMk/>
            <pc:sldMk cId="3947026714" sldId="289"/>
            <ac:spMk id="11" creationId="{55FB3A96-027F-5EE6-E095-3E50C6F5B4C9}"/>
          </ac:spMkLst>
        </pc:spChg>
        <pc:spChg chg="add mod">
          <ac:chgData name="祁风" userId="89914d10-f522-45b3-99d0-153aa3574f51" providerId="ADAL" clId="{11C6AD5C-EEB0-47A4-A558-EE7C50983CB4}" dt="2024-11-19T08:11:36.982" v="992" actId="1076"/>
          <ac:spMkLst>
            <pc:docMk/>
            <pc:sldMk cId="3947026714" sldId="289"/>
            <ac:spMk id="13" creationId="{3A37C3D0-D21B-511E-6BD3-2B14010C5B32}"/>
          </ac:spMkLst>
        </pc:spChg>
        <pc:spChg chg="add mod">
          <ac:chgData name="祁风" userId="89914d10-f522-45b3-99d0-153aa3574f51" providerId="ADAL" clId="{11C6AD5C-EEB0-47A4-A558-EE7C50983CB4}" dt="2024-11-19T08:19:50.012" v="1058" actId="14100"/>
          <ac:spMkLst>
            <pc:docMk/>
            <pc:sldMk cId="3947026714" sldId="289"/>
            <ac:spMk id="14" creationId="{8DC6E8C8-47C5-374A-3DCA-D0CC9F64181F}"/>
          </ac:spMkLst>
        </pc:spChg>
        <pc:grpChg chg="add mod">
          <ac:chgData name="祁风" userId="89914d10-f522-45b3-99d0-153aa3574f51" providerId="ADAL" clId="{11C6AD5C-EEB0-47A4-A558-EE7C50983CB4}" dt="2024-11-19T08:06:14.001" v="916" actId="1076"/>
          <ac:grpSpMkLst>
            <pc:docMk/>
            <pc:sldMk cId="3947026714" sldId="289"/>
            <ac:grpSpMk id="7" creationId="{E2CB0198-4E25-4E62-C883-0E4F14FB7D15}"/>
          </ac:grpSpMkLst>
        </pc:grpChg>
        <pc:graphicFrameChg chg="add del mod modGraphic">
          <ac:chgData name="祁风" userId="89914d10-f522-45b3-99d0-153aa3574f51" providerId="ADAL" clId="{11C6AD5C-EEB0-47A4-A558-EE7C50983CB4}" dt="2024-11-19T08:05:42.316" v="903" actId="478"/>
          <ac:graphicFrameMkLst>
            <pc:docMk/>
            <pc:sldMk cId="3947026714" sldId="289"/>
            <ac:graphicFrameMk id="6" creationId="{B9AAA953-D935-4156-2DA1-7648E224C980}"/>
          </ac:graphicFrameMkLst>
        </pc:graphicFrameChg>
        <pc:picChg chg="add mod">
          <ac:chgData name="祁风" userId="89914d10-f522-45b3-99d0-153aa3574f51" providerId="ADAL" clId="{11C6AD5C-EEB0-47A4-A558-EE7C50983CB4}" dt="2024-11-22T09:10:01.874" v="3620" actId="1076"/>
          <ac:picMkLst>
            <pc:docMk/>
            <pc:sldMk cId="3947026714" sldId="289"/>
            <ac:picMk id="3" creationId="{16B7CE9E-1D07-8742-EC30-62F5AB2782AA}"/>
          </ac:picMkLst>
        </pc:picChg>
        <pc:picChg chg="del">
          <ac:chgData name="祁风" userId="89914d10-f522-45b3-99d0-153aa3574f51" providerId="ADAL" clId="{11C6AD5C-EEB0-47A4-A558-EE7C50983CB4}" dt="2024-11-22T09:07:52.494" v="3571" actId="478"/>
          <ac:picMkLst>
            <pc:docMk/>
            <pc:sldMk cId="3947026714" sldId="289"/>
            <ac:picMk id="10" creationId="{3B7CB90F-4B29-4647-5A35-4C3ABB9D5CBE}"/>
          </ac:picMkLst>
        </pc:picChg>
        <pc:picChg chg="add mod">
          <ac:chgData name="祁风" userId="89914d10-f522-45b3-99d0-153aa3574f51" providerId="ADAL" clId="{11C6AD5C-EEB0-47A4-A558-EE7C50983CB4}" dt="2024-11-19T08:22:56.250" v="1086" actId="14100"/>
          <ac:picMkLst>
            <pc:docMk/>
            <pc:sldMk cId="3947026714" sldId="289"/>
            <ac:picMk id="16" creationId="{062388BD-709A-2E48-8087-6FB25DA1CD9A}"/>
          </ac:picMkLst>
        </pc:picChg>
        <pc:picChg chg="add mod">
          <ac:chgData name="祁风" userId="89914d10-f522-45b3-99d0-153aa3574f51" providerId="ADAL" clId="{11C6AD5C-EEB0-47A4-A558-EE7C50983CB4}" dt="2024-11-19T08:22:54.546" v="1085" actId="1076"/>
          <ac:picMkLst>
            <pc:docMk/>
            <pc:sldMk cId="3947026714" sldId="289"/>
            <ac:picMk id="1028" creationId="{BDAFF702-355C-4EF7-55F0-B12842976007}"/>
          </ac:picMkLst>
        </pc:picChg>
      </pc:sldChg>
      <pc:sldChg chg="new del">
        <pc:chgData name="祁风" userId="89914d10-f522-45b3-99d0-153aa3574f51" providerId="ADAL" clId="{11C6AD5C-EEB0-47A4-A558-EE7C50983CB4}" dt="2024-11-19T07:59:01.561" v="805" actId="680"/>
        <pc:sldMkLst>
          <pc:docMk/>
          <pc:sldMk cId="593813559" sldId="290"/>
        </pc:sldMkLst>
      </pc:sldChg>
      <pc:sldChg chg="addSp delSp modSp new mod setBg">
        <pc:chgData name="祁风" userId="89914d10-f522-45b3-99d0-153aa3574f51" providerId="ADAL" clId="{11C6AD5C-EEB0-47A4-A558-EE7C50983CB4}" dt="2024-11-23T04:13:44.309" v="3757" actId="1440"/>
        <pc:sldMkLst>
          <pc:docMk/>
          <pc:sldMk cId="2967848660" sldId="290"/>
        </pc:sldMkLst>
        <pc:spChg chg="mod">
          <ac:chgData name="祁风" userId="89914d10-f522-45b3-99d0-153aa3574f51" providerId="ADAL" clId="{11C6AD5C-EEB0-47A4-A558-EE7C50983CB4}" dt="2024-11-22T09:13:26.118" v="3667" actId="404"/>
          <ac:spMkLst>
            <pc:docMk/>
            <pc:sldMk cId="2967848660" sldId="290"/>
            <ac:spMk id="2" creationId="{7C911B31-7FBA-C901-7C15-EB3A486D7C17}"/>
          </ac:spMkLst>
        </pc:spChg>
        <pc:spChg chg="add del">
          <ac:chgData name="祁风" userId="89914d10-f522-45b3-99d0-153aa3574f51" providerId="ADAL" clId="{11C6AD5C-EEB0-47A4-A558-EE7C50983CB4}" dt="2024-11-19T09:22:01.535" v="1603" actId="26606"/>
          <ac:spMkLst>
            <pc:docMk/>
            <pc:sldMk cId="2967848660" sldId="290"/>
            <ac:spMk id="9" creationId="{D12DDE76-C203-4047-9998-63900085B5E8}"/>
          </ac:spMkLst>
        </pc:spChg>
        <pc:spChg chg="add">
          <ac:chgData name="祁风" userId="89914d10-f522-45b3-99d0-153aa3574f51" providerId="ADAL" clId="{11C6AD5C-EEB0-47A4-A558-EE7C50983CB4}" dt="2024-11-19T09:22:01.535" v="1603" actId="26606"/>
          <ac:spMkLst>
            <pc:docMk/>
            <pc:sldMk cId="2967848660" sldId="290"/>
            <ac:spMk id="14" creationId="{6753252F-4873-4F63-801D-CC719279A7D5}"/>
          </ac:spMkLst>
        </pc:spChg>
        <pc:spChg chg="add">
          <ac:chgData name="祁风" userId="89914d10-f522-45b3-99d0-153aa3574f51" providerId="ADAL" clId="{11C6AD5C-EEB0-47A4-A558-EE7C50983CB4}" dt="2024-11-19T09:22:01.535" v="1603" actId="26606"/>
          <ac:spMkLst>
            <pc:docMk/>
            <pc:sldMk cId="2967848660" sldId="290"/>
            <ac:spMk id="16" creationId="{047C8CCB-F95D-4249-92DD-651249D3535A}"/>
          </ac:spMkLst>
        </pc:spChg>
        <pc:picChg chg="add del mod">
          <ac:chgData name="祁风" userId="89914d10-f522-45b3-99d0-153aa3574f51" providerId="ADAL" clId="{11C6AD5C-EEB0-47A4-A558-EE7C50983CB4}" dt="2024-11-23T04:13:02.003" v="3748" actId="478"/>
          <ac:picMkLst>
            <pc:docMk/>
            <pc:sldMk cId="2967848660" sldId="290"/>
            <ac:picMk id="4" creationId="{843AA4BA-425F-EEAA-A2FB-A35F8C2433F3}"/>
          </ac:picMkLst>
        </pc:picChg>
        <pc:picChg chg="add mod ord">
          <ac:chgData name="祁风" userId="89914d10-f522-45b3-99d0-153aa3574f51" providerId="ADAL" clId="{11C6AD5C-EEB0-47A4-A558-EE7C50983CB4}" dt="2024-11-23T04:13:44.309" v="3757" actId="1440"/>
          <ac:picMkLst>
            <pc:docMk/>
            <pc:sldMk cId="2967848660" sldId="290"/>
            <ac:picMk id="5" creationId="{7E0C13CA-2CB6-5CFF-954A-52E0B3CEF7DC}"/>
          </ac:picMkLst>
        </pc:picChg>
      </pc:sldChg>
      <pc:sldChg chg="new del">
        <pc:chgData name="祁风" userId="89914d10-f522-45b3-99d0-153aa3574f51" providerId="ADAL" clId="{11C6AD5C-EEB0-47A4-A558-EE7C50983CB4}" dt="2024-11-19T09:17:22.913" v="1531" actId="47"/>
        <pc:sldMkLst>
          <pc:docMk/>
          <pc:sldMk cId="3133103040" sldId="290"/>
        </pc:sldMkLst>
      </pc:sldChg>
      <pc:sldChg chg="addSp delSp add del setBg delDesignElem">
        <pc:chgData name="祁风" userId="89914d10-f522-45b3-99d0-153aa3574f51" providerId="ADAL" clId="{11C6AD5C-EEB0-47A4-A558-EE7C50983CB4}" dt="2024-11-19T09:17:28.561" v="1534"/>
        <pc:sldMkLst>
          <pc:docMk/>
          <pc:sldMk cId="3213037242" sldId="290"/>
        </pc:sldMkLst>
        <pc:spChg chg="add del">
          <ac:chgData name="祁风" userId="89914d10-f522-45b3-99d0-153aa3574f51" providerId="ADAL" clId="{11C6AD5C-EEB0-47A4-A558-EE7C50983CB4}" dt="2024-11-19T09:17:28.561" v="1534"/>
          <ac:spMkLst>
            <pc:docMk/>
            <pc:sldMk cId="3213037242" sldId="290"/>
            <ac:spMk id="32" creationId="{56ACECCF-8F4B-0A4B-D98B-B840515F1EC5}"/>
          </ac:spMkLst>
        </pc:spChg>
      </pc:sldChg>
      <pc:sldChg chg="addSp delSp modSp new mod">
        <pc:chgData name="祁风" userId="89914d10-f522-45b3-99d0-153aa3574f51" providerId="ADAL" clId="{11C6AD5C-EEB0-47A4-A558-EE7C50983CB4}" dt="2024-11-23T04:18:41.254" v="3758" actId="1076"/>
        <pc:sldMkLst>
          <pc:docMk/>
          <pc:sldMk cId="2133350187" sldId="291"/>
        </pc:sldMkLst>
        <pc:spChg chg="mod">
          <ac:chgData name="祁风" userId="89914d10-f522-45b3-99d0-153aa3574f51" providerId="ADAL" clId="{11C6AD5C-EEB0-47A4-A558-EE7C50983CB4}" dt="2024-11-21T07:28:31.431" v="3130" actId="1076"/>
          <ac:spMkLst>
            <pc:docMk/>
            <pc:sldMk cId="2133350187" sldId="291"/>
            <ac:spMk id="2" creationId="{4080B3FB-F016-2B08-27F6-1E83C5F84276}"/>
          </ac:spMkLst>
        </pc:spChg>
        <pc:picChg chg="add mod">
          <ac:chgData name="祁风" userId="89914d10-f522-45b3-99d0-153aa3574f51" providerId="ADAL" clId="{11C6AD5C-EEB0-47A4-A558-EE7C50983CB4}" dt="2024-11-21T07:28:36.793" v="3132" actId="1076"/>
          <ac:picMkLst>
            <pc:docMk/>
            <pc:sldMk cId="2133350187" sldId="291"/>
            <ac:picMk id="3" creationId="{48BD6D60-0E97-13FD-5D18-ABFE71588733}"/>
          </ac:picMkLst>
        </pc:picChg>
        <pc:picChg chg="add del mod">
          <ac:chgData name="祁风" userId="89914d10-f522-45b3-99d0-153aa3574f51" providerId="ADAL" clId="{11C6AD5C-EEB0-47A4-A558-EE7C50983CB4}" dt="2024-11-22T14:31:40.785" v="3671" actId="478"/>
          <ac:picMkLst>
            <pc:docMk/>
            <pc:sldMk cId="2133350187" sldId="291"/>
            <ac:picMk id="4" creationId="{B1EEC009-6F11-1C8E-9EC1-DFD99E0D4FFC}"/>
          </ac:picMkLst>
        </pc:picChg>
        <pc:picChg chg="add mod">
          <ac:chgData name="祁风" userId="89914d10-f522-45b3-99d0-153aa3574f51" providerId="ADAL" clId="{11C6AD5C-EEB0-47A4-A558-EE7C50983CB4}" dt="2024-11-23T04:18:41.254" v="3758" actId="1076"/>
          <ac:picMkLst>
            <pc:docMk/>
            <pc:sldMk cId="2133350187" sldId="291"/>
            <ac:picMk id="5" creationId="{13A10B59-61C8-7F3A-09C2-68D0F1E91B52}"/>
          </ac:picMkLst>
        </pc:picChg>
        <pc:picChg chg="del">
          <ac:chgData name="祁风" userId="89914d10-f522-45b3-99d0-153aa3574f51" providerId="ADAL" clId="{11C6AD5C-EEB0-47A4-A558-EE7C50983CB4}" dt="2024-11-22T08:51:09.016" v="3141" actId="478"/>
          <ac:picMkLst>
            <pc:docMk/>
            <pc:sldMk cId="2133350187" sldId="291"/>
            <ac:picMk id="5" creationId="{A7743E65-06F8-EE7C-A39D-8BC7E75DD20F}"/>
          </ac:picMkLst>
        </pc:picChg>
      </pc:sldChg>
      <pc:sldChg chg="addSp delSp add del setBg delDesignElem">
        <pc:chgData name="祁风" userId="89914d10-f522-45b3-99d0-153aa3574f51" providerId="ADAL" clId="{11C6AD5C-EEB0-47A4-A558-EE7C50983CB4}" dt="2024-11-19T09:17:32.660" v="1538"/>
        <pc:sldMkLst>
          <pc:docMk/>
          <pc:sldMk cId="3863352289" sldId="291"/>
        </pc:sldMkLst>
        <pc:spChg chg="add del">
          <ac:chgData name="祁风" userId="89914d10-f522-45b3-99d0-153aa3574f51" providerId="ADAL" clId="{11C6AD5C-EEB0-47A4-A558-EE7C50983CB4}" dt="2024-11-19T09:17:32.660" v="1538"/>
          <ac:spMkLst>
            <pc:docMk/>
            <pc:sldMk cId="3863352289" sldId="291"/>
            <ac:spMk id="32" creationId="{C3454D05-1F43-DDF0-D5A6-CB97DE70B624}"/>
          </ac:spMkLst>
        </pc:spChg>
      </pc:sldChg>
      <pc:sldMasterChg chg="setBg modSldLayout">
        <pc:chgData name="祁风" userId="89914d10-f522-45b3-99d0-153aa3574f51" providerId="ADAL" clId="{11C6AD5C-EEB0-47A4-A558-EE7C50983CB4}" dt="2024-11-22T08:57:34.707" v="3250"/>
        <pc:sldMasterMkLst>
          <pc:docMk/>
          <pc:sldMasterMk cId="0" sldId="2147483648"/>
        </pc:sldMasterMkLst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祁风" userId="89914d10-f522-45b3-99d0-153aa3574f51" providerId="ADAL" clId="{11C6AD5C-EEB0-47A4-A558-EE7C50983CB4}" dt="2024-11-22T08:57:34.707" v="3250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4FEE48-4EBD-45A3-BF11-52BE5E5C5314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1D5BBC-D81A-43CA-81CB-2A8920883A83}">
      <dgm:prSet phldrT="[文本]"/>
      <dgm:spPr/>
      <dgm:t>
        <a:bodyPr/>
        <a:lstStyle/>
        <a:p>
          <a:r>
            <a:rPr lang="zh-CN" altLang="en-US" sz="2400" b="1" i="0" u="sng" dirty="0">
              <a:solidFill>
                <a:srgbClr val="FFFF00"/>
              </a:solidFill>
            </a:rPr>
            <a:t>感知层</a:t>
          </a:r>
        </a:p>
      </dgm:t>
    </dgm:pt>
    <dgm:pt modelId="{BB93F6E6-F44A-4CAE-8F4D-BADE60308FE6}" type="parTrans" cxnId="{6FC14E95-5FCE-4E22-BD2E-1E55732243ED}">
      <dgm:prSet/>
      <dgm:spPr/>
      <dgm:t>
        <a:bodyPr/>
        <a:lstStyle/>
        <a:p>
          <a:endParaRPr lang="zh-CN" altLang="en-US"/>
        </a:p>
      </dgm:t>
    </dgm:pt>
    <dgm:pt modelId="{A6811963-2F59-461F-88C0-FB1A562A96ED}" type="sibTrans" cxnId="{6FC14E95-5FCE-4E22-BD2E-1E55732243ED}">
      <dgm:prSet/>
      <dgm:spPr/>
      <dgm:t>
        <a:bodyPr/>
        <a:lstStyle/>
        <a:p>
          <a:endParaRPr lang="zh-CN" altLang="en-US"/>
        </a:p>
      </dgm:t>
    </dgm:pt>
    <dgm:pt modelId="{A19FC697-3EFC-4ADC-8327-714657522906}">
      <dgm:prSet phldrT="[文本]"/>
      <dgm:spPr/>
      <dgm:t>
        <a:bodyPr/>
        <a:lstStyle/>
        <a:p>
          <a:r>
            <a:rPr lang="zh-CN" altLang="en-US" sz="2400" b="1" u="sng" dirty="0">
              <a:solidFill>
                <a:srgbClr val="00B0F0"/>
              </a:solidFill>
            </a:rPr>
            <a:t>平台层</a:t>
          </a:r>
        </a:p>
      </dgm:t>
    </dgm:pt>
    <dgm:pt modelId="{7D91B8C9-938A-40C7-BFDE-4011DB4C7536}" type="parTrans" cxnId="{4D206359-43F0-4B28-A1F4-9EC35F5AFA61}">
      <dgm:prSet/>
      <dgm:spPr/>
      <dgm:t>
        <a:bodyPr/>
        <a:lstStyle/>
        <a:p>
          <a:endParaRPr lang="zh-CN" altLang="en-US"/>
        </a:p>
      </dgm:t>
    </dgm:pt>
    <dgm:pt modelId="{630C3227-EDBB-478F-BEC2-EDA0533EEB66}" type="sibTrans" cxnId="{4D206359-43F0-4B28-A1F4-9EC35F5AFA61}">
      <dgm:prSet/>
      <dgm:spPr/>
      <dgm:t>
        <a:bodyPr/>
        <a:lstStyle/>
        <a:p>
          <a:endParaRPr lang="zh-CN" altLang="en-US"/>
        </a:p>
      </dgm:t>
    </dgm:pt>
    <dgm:pt modelId="{14C5051C-E803-40E6-840F-6EE741413868}">
      <dgm:prSet phldrT="[文本]"/>
      <dgm:spPr/>
      <dgm:t>
        <a:bodyPr/>
        <a:lstStyle/>
        <a:p>
          <a:r>
            <a:rPr lang="zh-CN" altLang="en-US" sz="2200" b="1" u="sng" dirty="0">
              <a:solidFill>
                <a:schemeClr val="accent5">
                  <a:lumMod val="40000"/>
                  <a:lumOff val="60000"/>
                </a:schemeClr>
              </a:solidFill>
            </a:rPr>
            <a:t>应用层</a:t>
          </a:r>
        </a:p>
      </dgm:t>
    </dgm:pt>
    <dgm:pt modelId="{75768480-B4EE-4906-BE31-0915E05511BC}" type="parTrans" cxnId="{F3743E49-CACB-42B5-93D0-9821559B4F7D}">
      <dgm:prSet/>
      <dgm:spPr/>
      <dgm:t>
        <a:bodyPr/>
        <a:lstStyle/>
        <a:p>
          <a:endParaRPr lang="zh-CN" altLang="en-US"/>
        </a:p>
      </dgm:t>
    </dgm:pt>
    <dgm:pt modelId="{FAF4BCFF-4C36-4C1B-AAF5-FC0CF4C7471F}" type="sibTrans" cxnId="{F3743E49-CACB-42B5-93D0-9821559B4F7D}">
      <dgm:prSet/>
      <dgm:spPr/>
      <dgm:t>
        <a:bodyPr/>
        <a:lstStyle/>
        <a:p>
          <a:endParaRPr lang="zh-CN" altLang="en-US"/>
        </a:p>
      </dgm:t>
    </dgm:pt>
    <dgm:pt modelId="{0780A9A6-A09E-42F1-9BE7-75C10DAE7974}" type="pres">
      <dgm:prSet presAssocID="{324FEE48-4EBD-45A3-BF11-52BE5E5C5314}" presName="Name0" presStyleCnt="0">
        <dgm:presLayoutVars>
          <dgm:dir/>
          <dgm:resizeHandles val="exact"/>
        </dgm:presLayoutVars>
      </dgm:prSet>
      <dgm:spPr/>
    </dgm:pt>
    <dgm:pt modelId="{A6E18F2D-FA51-4D2A-B363-35C74A42E660}" type="pres">
      <dgm:prSet presAssocID="{441D5BBC-D81A-43CA-81CB-2A8920883A83}" presName="composite" presStyleCnt="0"/>
      <dgm:spPr/>
    </dgm:pt>
    <dgm:pt modelId="{CED2E1D5-25B9-4128-87D6-F8221479311D}" type="pres">
      <dgm:prSet presAssocID="{441D5BBC-D81A-43CA-81CB-2A8920883A83}" presName="imagSh" presStyleLbl="bgImgPlace1" presStyleIdx="0" presStyleCnt="3" custScaleX="95780" custScaleY="92629" custLinFactNeighborX="498" custLinFactNeighborY="-41004"/>
      <dgm:spPr>
        <a:solidFill>
          <a:schemeClr val="accent2"/>
        </a:solidFill>
      </dgm:spPr>
    </dgm:pt>
    <dgm:pt modelId="{E485E1B1-0EBF-49B9-8833-5B4ED1EEE78F}" type="pres">
      <dgm:prSet presAssocID="{441D5BBC-D81A-43CA-81CB-2A8920883A83}" presName="txNode" presStyleLbl="node1" presStyleIdx="0" presStyleCnt="3" custScaleX="94958" custScaleY="44781" custLinFactNeighborX="-14885" custLinFactNeighborY="-32767">
        <dgm:presLayoutVars>
          <dgm:bulletEnabled val="1"/>
        </dgm:presLayoutVars>
      </dgm:prSet>
      <dgm:spPr/>
    </dgm:pt>
    <dgm:pt modelId="{D305F398-177A-44C9-A910-27E514EC6FC7}" type="pres">
      <dgm:prSet presAssocID="{A6811963-2F59-461F-88C0-FB1A562A96ED}" presName="sibTrans" presStyleLbl="sibTrans2D1" presStyleIdx="0" presStyleCnt="2" custAng="21546419" custScaleX="123743" custScaleY="50257" custLinFactNeighborX="79586" custLinFactNeighborY="-20643"/>
      <dgm:spPr/>
    </dgm:pt>
    <dgm:pt modelId="{7B501101-1F95-4B30-82D0-C57DE301D43C}" type="pres">
      <dgm:prSet presAssocID="{A6811963-2F59-461F-88C0-FB1A562A96ED}" presName="connTx" presStyleLbl="sibTrans2D1" presStyleIdx="0" presStyleCnt="2"/>
      <dgm:spPr/>
    </dgm:pt>
    <dgm:pt modelId="{58489C5A-C8DA-4AFE-8781-A393D5345860}" type="pres">
      <dgm:prSet presAssocID="{A19FC697-3EFC-4ADC-8327-714657522906}" presName="composite" presStyleCnt="0"/>
      <dgm:spPr/>
    </dgm:pt>
    <dgm:pt modelId="{25E2CDA3-93D8-4268-8324-96C6DF0C77BA}" type="pres">
      <dgm:prSet presAssocID="{A19FC697-3EFC-4ADC-8327-714657522906}" presName="imagSh" presStyleLbl="bgImgPlace1" presStyleIdx="1" presStyleCnt="3" custLinFactNeighborX="27253" custLinFactNeighborY="-29586"/>
      <dgm:spPr>
        <a:solidFill>
          <a:schemeClr val="accent2"/>
        </a:solidFill>
      </dgm:spPr>
    </dgm:pt>
    <dgm:pt modelId="{962EBFEE-CF5C-4840-AE51-1F1234D9B48D}" type="pres">
      <dgm:prSet presAssocID="{A19FC697-3EFC-4ADC-8327-714657522906}" presName="txNode" presStyleLbl="node1" presStyleIdx="1" presStyleCnt="3" custScaleX="95082" custScaleY="46489" custLinFactNeighborX="9630" custLinFactNeighborY="-31689">
        <dgm:presLayoutVars>
          <dgm:bulletEnabled val="1"/>
        </dgm:presLayoutVars>
      </dgm:prSet>
      <dgm:spPr/>
    </dgm:pt>
    <dgm:pt modelId="{5A18B392-E2B3-4BFB-A0C9-3B39866AE585}" type="pres">
      <dgm:prSet presAssocID="{630C3227-EDBB-478F-BEC2-EDA0533EEB66}" presName="sibTrans" presStyleLbl="sibTrans2D1" presStyleIdx="1" presStyleCnt="2" custScaleX="242175" custScaleY="49909" custLinFactNeighborX="0" custLinFactNeighborY="-25988"/>
      <dgm:spPr/>
    </dgm:pt>
    <dgm:pt modelId="{BA80C6AD-F1C9-4625-BC0C-E5D55D6044C1}" type="pres">
      <dgm:prSet presAssocID="{630C3227-EDBB-478F-BEC2-EDA0533EEB66}" presName="connTx" presStyleLbl="sibTrans2D1" presStyleIdx="1" presStyleCnt="2"/>
      <dgm:spPr/>
    </dgm:pt>
    <dgm:pt modelId="{1D2624C1-9A4F-47BB-9463-3D80D1DAEA0B}" type="pres">
      <dgm:prSet presAssocID="{14C5051C-E803-40E6-840F-6EE741413868}" presName="composite" presStyleCnt="0"/>
      <dgm:spPr/>
    </dgm:pt>
    <dgm:pt modelId="{0849B550-4B46-4D91-B356-5D97DF1FC742}" type="pres">
      <dgm:prSet presAssocID="{14C5051C-E803-40E6-840F-6EE741413868}" presName="imagSh" presStyleLbl="bgImgPlace1" presStyleIdx="2" presStyleCnt="3" custLinFactNeighborX="6670" custLinFactNeighborY="-30619"/>
      <dgm:spPr>
        <a:solidFill>
          <a:schemeClr val="accent2"/>
        </a:solidFill>
      </dgm:spPr>
    </dgm:pt>
    <dgm:pt modelId="{5B44748D-4B15-453D-AB69-DC79CEE9C5A3}" type="pres">
      <dgm:prSet presAssocID="{14C5051C-E803-40E6-840F-6EE741413868}" presName="txNode" presStyleLbl="node1" presStyleIdx="2" presStyleCnt="3" custScaleY="44419" custLinFactNeighborX="-8964" custLinFactNeighborY="-30067">
        <dgm:presLayoutVars>
          <dgm:bulletEnabled val="1"/>
        </dgm:presLayoutVars>
      </dgm:prSet>
      <dgm:spPr/>
    </dgm:pt>
  </dgm:ptLst>
  <dgm:cxnLst>
    <dgm:cxn modelId="{AA212709-C004-4B44-9007-096BE6BB3705}" type="presOf" srcId="{441D5BBC-D81A-43CA-81CB-2A8920883A83}" destId="{E485E1B1-0EBF-49B9-8833-5B4ED1EEE78F}" srcOrd="0" destOrd="0" presId="urn:microsoft.com/office/officeart/2005/8/layout/hProcess10"/>
    <dgm:cxn modelId="{65D9FB12-C1B6-4E69-A9FB-87AA595BA335}" type="presOf" srcId="{A6811963-2F59-461F-88C0-FB1A562A96ED}" destId="{D305F398-177A-44C9-A910-27E514EC6FC7}" srcOrd="0" destOrd="0" presId="urn:microsoft.com/office/officeart/2005/8/layout/hProcess10"/>
    <dgm:cxn modelId="{21E65C5B-6FED-4655-B4C2-E8BECBC31BBB}" type="presOf" srcId="{630C3227-EDBB-478F-BEC2-EDA0533EEB66}" destId="{5A18B392-E2B3-4BFB-A0C9-3B39866AE585}" srcOrd="0" destOrd="0" presId="urn:microsoft.com/office/officeart/2005/8/layout/hProcess10"/>
    <dgm:cxn modelId="{E3EAD248-C846-438A-8A00-9128D8125637}" type="presOf" srcId="{14C5051C-E803-40E6-840F-6EE741413868}" destId="{5B44748D-4B15-453D-AB69-DC79CEE9C5A3}" srcOrd="0" destOrd="0" presId="urn:microsoft.com/office/officeart/2005/8/layout/hProcess10"/>
    <dgm:cxn modelId="{40140849-450A-4AA6-A8C7-014C92454118}" type="presOf" srcId="{630C3227-EDBB-478F-BEC2-EDA0533EEB66}" destId="{BA80C6AD-F1C9-4625-BC0C-E5D55D6044C1}" srcOrd="1" destOrd="0" presId="urn:microsoft.com/office/officeart/2005/8/layout/hProcess10"/>
    <dgm:cxn modelId="{F3743E49-CACB-42B5-93D0-9821559B4F7D}" srcId="{324FEE48-4EBD-45A3-BF11-52BE5E5C5314}" destId="{14C5051C-E803-40E6-840F-6EE741413868}" srcOrd="2" destOrd="0" parTransId="{75768480-B4EE-4906-BE31-0915E05511BC}" sibTransId="{FAF4BCFF-4C36-4C1B-AAF5-FC0CF4C7471F}"/>
    <dgm:cxn modelId="{77013159-CB71-4403-909C-5574C4A6AFCB}" type="presOf" srcId="{A6811963-2F59-461F-88C0-FB1A562A96ED}" destId="{7B501101-1F95-4B30-82D0-C57DE301D43C}" srcOrd="1" destOrd="0" presId="urn:microsoft.com/office/officeart/2005/8/layout/hProcess10"/>
    <dgm:cxn modelId="{4D206359-43F0-4B28-A1F4-9EC35F5AFA61}" srcId="{324FEE48-4EBD-45A3-BF11-52BE5E5C5314}" destId="{A19FC697-3EFC-4ADC-8327-714657522906}" srcOrd="1" destOrd="0" parTransId="{7D91B8C9-938A-40C7-BFDE-4011DB4C7536}" sibTransId="{630C3227-EDBB-478F-BEC2-EDA0533EEB66}"/>
    <dgm:cxn modelId="{6FC14E95-5FCE-4E22-BD2E-1E55732243ED}" srcId="{324FEE48-4EBD-45A3-BF11-52BE5E5C5314}" destId="{441D5BBC-D81A-43CA-81CB-2A8920883A83}" srcOrd="0" destOrd="0" parTransId="{BB93F6E6-F44A-4CAE-8F4D-BADE60308FE6}" sibTransId="{A6811963-2F59-461F-88C0-FB1A562A96ED}"/>
    <dgm:cxn modelId="{6B53A7C1-F74C-4474-9895-E30E765B5761}" type="presOf" srcId="{A19FC697-3EFC-4ADC-8327-714657522906}" destId="{962EBFEE-CF5C-4840-AE51-1F1234D9B48D}" srcOrd="0" destOrd="0" presId="urn:microsoft.com/office/officeart/2005/8/layout/hProcess10"/>
    <dgm:cxn modelId="{6009F0DB-C05B-4182-A919-FF714182865F}" type="presOf" srcId="{324FEE48-4EBD-45A3-BF11-52BE5E5C5314}" destId="{0780A9A6-A09E-42F1-9BE7-75C10DAE7974}" srcOrd="0" destOrd="0" presId="urn:microsoft.com/office/officeart/2005/8/layout/hProcess10"/>
    <dgm:cxn modelId="{C67FC567-F078-45B4-9EF9-910E3E2193E1}" type="presParOf" srcId="{0780A9A6-A09E-42F1-9BE7-75C10DAE7974}" destId="{A6E18F2D-FA51-4D2A-B363-35C74A42E660}" srcOrd="0" destOrd="0" presId="urn:microsoft.com/office/officeart/2005/8/layout/hProcess10"/>
    <dgm:cxn modelId="{16CAA736-E0DE-4866-B879-2266B87F158C}" type="presParOf" srcId="{A6E18F2D-FA51-4D2A-B363-35C74A42E660}" destId="{CED2E1D5-25B9-4128-87D6-F8221479311D}" srcOrd="0" destOrd="0" presId="urn:microsoft.com/office/officeart/2005/8/layout/hProcess10"/>
    <dgm:cxn modelId="{EF33E555-7286-47D0-A275-88CB395D1E45}" type="presParOf" srcId="{A6E18F2D-FA51-4D2A-B363-35C74A42E660}" destId="{E485E1B1-0EBF-49B9-8833-5B4ED1EEE78F}" srcOrd="1" destOrd="0" presId="urn:microsoft.com/office/officeart/2005/8/layout/hProcess10"/>
    <dgm:cxn modelId="{ACDCBDBE-1CB4-4D84-8FBB-8D37EB1843DF}" type="presParOf" srcId="{0780A9A6-A09E-42F1-9BE7-75C10DAE7974}" destId="{D305F398-177A-44C9-A910-27E514EC6FC7}" srcOrd="1" destOrd="0" presId="urn:microsoft.com/office/officeart/2005/8/layout/hProcess10"/>
    <dgm:cxn modelId="{A8546F2C-BB5A-4591-B3CC-A3D16CA44EF8}" type="presParOf" srcId="{D305F398-177A-44C9-A910-27E514EC6FC7}" destId="{7B501101-1F95-4B30-82D0-C57DE301D43C}" srcOrd="0" destOrd="0" presId="urn:microsoft.com/office/officeart/2005/8/layout/hProcess10"/>
    <dgm:cxn modelId="{E06EF1CE-3844-4A02-A1F3-1793D1498997}" type="presParOf" srcId="{0780A9A6-A09E-42F1-9BE7-75C10DAE7974}" destId="{58489C5A-C8DA-4AFE-8781-A393D5345860}" srcOrd="2" destOrd="0" presId="urn:microsoft.com/office/officeart/2005/8/layout/hProcess10"/>
    <dgm:cxn modelId="{375B57E2-3C7E-40FD-9FF8-AF43507FEB2C}" type="presParOf" srcId="{58489C5A-C8DA-4AFE-8781-A393D5345860}" destId="{25E2CDA3-93D8-4268-8324-96C6DF0C77BA}" srcOrd="0" destOrd="0" presId="urn:microsoft.com/office/officeart/2005/8/layout/hProcess10"/>
    <dgm:cxn modelId="{2D4B40C9-E89D-48E3-AC24-3D4707C6DDF3}" type="presParOf" srcId="{58489C5A-C8DA-4AFE-8781-A393D5345860}" destId="{962EBFEE-CF5C-4840-AE51-1F1234D9B48D}" srcOrd="1" destOrd="0" presId="urn:microsoft.com/office/officeart/2005/8/layout/hProcess10"/>
    <dgm:cxn modelId="{F926D40E-01CE-44FC-A188-B895B743AF55}" type="presParOf" srcId="{0780A9A6-A09E-42F1-9BE7-75C10DAE7974}" destId="{5A18B392-E2B3-4BFB-A0C9-3B39866AE585}" srcOrd="3" destOrd="0" presId="urn:microsoft.com/office/officeart/2005/8/layout/hProcess10"/>
    <dgm:cxn modelId="{0752B345-468F-4960-BA02-BE9084778C7C}" type="presParOf" srcId="{5A18B392-E2B3-4BFB-A0C9-3B39866AE585}" destId="{BA80C6AD-F1C9-4625-BC0C-E5D55D6044C1}" srcOrd="0" destOrd="0" presId="urn:microsoft.com/office/officeart/2005/8/layout/hProcess10"/>
    <dgm:cxn modelId="{985A8417-4A05-4808-B687-1E2A94E24455}" type="presParOf" srcId="{0780A9A6-A09E-42F1-9BE7-75C10DAE7974}" destId="{1D2624C1-9A4F-47BB-9463-3D80D1DAEA0B}" srcOrd="4" destOrd="0" presId="urn:microsoft.com/office/officeart/2005/8/layout/hProcess10"/>
    <dgm:cxn modelId="{2384A6D8-4698-4C66-81F3-0222ACCA4360}" type="presParOf" srcId="{1D2624C1-9A4F-47BB-9463-3D80D1DAEA0B}" destId="{0849B550-4B46-4D91-B356-5D97DF1FC742}" srcOrd="0" destOrd="0" presId="urn:microsoft.com/office/officeart/2005/8/layout/hProcess10"/>
    <dgm:cxn modelId="{09761B6F-2EC1-4E89-926A-FE726CA4146B}" type="presParOf" srcId="{1D2624C1-9A4F-47BB-9463-3D80D1DAEA0B}" destId="{5B44748D-4B15-453D-AB69-DC79CEE9C5A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2E1D5-25B9-4128-87D6-F8221479311D}">
      <dsp:nvSpPr>
        <dsp:cNvPr id="0" name=""/>
        <dsp:cNvSpPr/>
      </dsp:nvSpPr>
      <dsp:spPr>
        <a:xfrm>
          <a:off x="13488" y="0"/>
          <a:ext cx="2591885" cy="250661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5E1B1-0EBF-49B9-8833-5B4ED1EEE78F}">
      <dsp:nvSpPr>
        <dsp:cNvPr id="0" name=""/>
        <dsp:cNvSpPr/>
      </dsp:nvSpPr>
      <dsp:spPr>
        <a:xfrm>
          <a:off x="48858" y="2231937"/>
          <a:ext cx="2569641" cy="1211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i="0" u="sng" kern="1200" dirty="0">
              <a:solidFill>
                <a:srgbClr val="FFFF00"/>
              </a:solidFill>
            </a:rPr>
            <a:t>感知层</a:t>
          </a:r>
        </a:p>
      </dsp:txBody>
      <dsp:txXfrm>
        <a:off x="84351" y="2267430"/>
        <a:ext cx="2498655" cy="1140824"/>
      </dsp:txXfrm>
    </dsp:sp>
    <dsp:sp modelId="{D305F398-177A-44C9-A910-27E514EC6FC7}">
      <dsp:nvSpPr>
        <dsp:cNvPr id="0" name=""/>
        <dsp:cNvSpPr/>
      </dsp:nvSpPr>
      <dsp:spPr>
        <a:xfrm rot="17084">
          <a:off x="3898083" y="1006097"/>
          <a:ext cx="953966" cy="3267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898084" y="1071210"/>
        <a:ext cx="855930" cy="196073"/>
      </dsp:txXfrm>
    </dsp:sp>
    <dsp:sp modelId="{25E2CDA3-93D8-4268-8324-96C6DF0C77BA}">
      <dsp:nvSpPr>
        <dsp:cNvPr id="0" name=""/>
        <dsp:cNvSpPr/>
      </dsp:nvSpPr>
      <dsp:spPr>
        <a:xfrm>
          <a:off x="4807553" y="0"/>
          <a:ext cx="2706082" cy="270608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EBFEE-CF5C-4840-AE51-1F1234D9B48D}">
      <dsp:nvSpPr>
        <dsp:cNvPr id="0" name=""/>
        <dsp:cNvSpPr/>
      </dsp:nvSpPr>
      <dsp:spPr>
        <a:xfrm>
          <a:off x="4837728" y="2276310"/>
          <a:ext cx="2572997" cy="1258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u="sng" kern="1200" dirty="0">
              <a:solidFill>
                <a:srgbClr val="00B0F0"/>
              </a:solidFill>
            </a:rPr>
            <a:t>平台层</a:t>
          </a:r>
        </a:p>
      </dsp:txBody>
      <dsp:txXfrm>
        <a:off x="4874574" y="2313156"/>
        <a:ext cx="2499305" cy="1184338"/>
      </dsp:txXfrm>
    </dsp:sp>
    <dsp:sp modelId="{5A18B392-E2B3-4BFB-A0C9-3B39866AE585}">
      <dsp:nvSpPr>
        <dsp:cNvPr id="0" name=""/>
        <dsp:cNvSpPr/>
      </dsp:nvSpPr>
      <dsp:spPr>
        <a:xfrm>
          <a:off x="7601244" y="1021795"/>
          <a:ext cx="733823" cy="324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7601244" y="1086700"/>
        <a:ext cx="636466" cy="194715"/>
      </dsp:txXfrm>
    </dsp:sp>
    <dsp:sp modelId="{0849B550-4B46-4D91-B356-5D97DF1FC742}">
      <dsp:nvSpPr>
        <dsp:cNvPr id="0" name=""/>
        <dsp:cNvSpPr/>
      </dsp:nvSpPr>
      <dsp:spPr>
        <a:xfrm>
          <a:off x="8379389" y="0"/>
          <a:ext cx="2706082" cy="270608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4748D-4B15-453D-AB69-DC79CEE9C5A3}">
      <dsp:nvSpPr>
        <dsp:cNvPr id="0" name=""/>
        <dsp:cNvSpPr/>
      </dsp:nvSpPr>
      <dsp:spPr>
        <a:xfrm>
          <a:off x="8396845" y="2362214"/>
          <a:ext cx="2706082" cy="1202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u="sng" kern="1200" dirty="0">
              <a:solidFill>
                <a:schemeClr val="accent5">
                  <a:lumMod val="40000"/>
                  <a:lumOff val="60000"/>
                </a:schemeClr>
              </a:solidFill>
            </a:rPr>
            <a:t>应用层</a:t>
          </a:r>
        </a:p>
      </dsp:txBody>
      <dsp:txXfrm>
        <a:off x="8432051" y="2397420"/>
        <a:ext cx="2635670" cy="1131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组合 513"/>
          <p:cNvGrpSpPr/>
          <p:nvPr/>
        </p:nvGrpSpPr>
        <p:grpSpPr>
          <a:xfrm>
            <a:off x="-1" y="0"/>
            <a:ext cx="12540425" cy="6858002"/>
            <a:chOff x="-1" y="0"/>
            <a:chExt cx="12540425" cy="6858002"/>
          </a:xfrm>
        </p:grpSpPr>
        <p:grpSp>
          <p:nvGrpSpPr>
            <p:cNvPr id="500" name="组合 499"/>
            <p:cNvGrpSpPr/>
            <p:nvPr/>
          </p:nvGrpSpPr>
          <p:grpSpPr>
            <a:xfrm>
              <a:off x="-1" y="2230256"/>
              <a:ext cx="12192001" cy="4627746"/>
              <a:chOff x="223534" y="2668537"/>
              <a:chExt cx="10636758" cy="4041364"/>
            </a:xfrm>
          </p:grpSpPr>
          <p:grpSp>
            <p:nvGrpSpPr>
              <p:cNvPr id="367" name="组合 366"/>
              <p:cNvGrpSpPr/>
              <p:nvPr/>
            </p:nvGrpSpPr>
            <p:grpSpPr>
              <a:xfrm>
                <a:off x="9451258" y="2668538"/>
                <a:ext cx="745426" cy="2608802"/>
                <a:chOff x="10004011" y="1905381"/>
                <a:chExt cx="745426" cy="2608802"/>
              </a:xfrm>
              <a:noFill/>
            </p:grpSpPr>
            <p:grpSp>
              <p:nvGrpSpPr>
                <p:cNvPr id="368" name="组合 367"/>
                <p:cNvGrpSpPr/>
                <p:nvPr/>
              </p:nvGrpSpPr>
              <p:grpSpPr>
                <a:xfrm>
                  <a:off x="10376725" y="4141470"/>
                  <a:ext cx="372713" cy="372713"/>
                  <a:chOff x="10376725" y="4141470"/>
                  <a:chExt cx="372713" cy="372713"/>
                </a:xfrm>
                <a:noFill/>
              </p:grpSpPr>
              <p:sp>
                <p:nvSpPr>
                  <p:cNvPr id="369" name="任意多边形: 形状 368"/>
                  <p:cNvSpPr/>
                  <p:nvPr/>
                </p:nvSpPr>
                <p:spPr>
                  <a:xfrm>
                    <a:off x="10376725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任意多边形: 形状 369"/>
                  <p:cNvSpPr/>
                  <p:nvPr/>
                </p:nvSpPr>
                <p:spPr>
                  <a:xfrm>
                    <a:off x="10376725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1" name="组合 370"/>
                <p:cNvGrpSpPr/>
                <p:nvPr/>
              </p:nvGrpSpPr>
              <p:grpSpPr>
                <a:xfrm>
                  <a:off x="10376725" y="3768756"/>
                  <a:ext cx="372713" cy="372713"/>
                  <a:chOff x="10376725" y="3768756"/>
                  <a:chExt cx="372713" cy="372713"/>
                </a:xfrm>
                <a:noFill/>
              </p:grpSpPr>
              <p:sp>
                <p:nvSpPr>
                  <p:cNvPr id="372" name="任意多边形: 形状 371"/>
                  <p:cNvSpPr/>
                  <p:nvPr/>
                </p:nvSpPr>
                <p:spPr>
                  <a:xfrm>
                    <a:off x="10376725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任意多边形: 形状 372"/>
                  <p:cNvSpPr/>
                  <p:nvPr/>
                </p:nvSpPr>
                <p:spPr>
                  <a:xfrm>
                    <a:off x="10376725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4" name="组合 373"/>
                <p:cNvGrpSpPr/>
                <p:nvPr/>
              </p:nvGrpSpPr>
              <p:grpSpPr>
                <a:xfrm>
                  <a:off x="10376725" y="3396138"/>
                  <a:ext cx="372713" cy="372713"/>
                  <a:chOff x="10376725" y="3396138"/>
                  <a:chExt cx="372713" cy="372713"/>
                </a:xfrm>
                <a:noFill/>
              </p:grpSpPr>
              <p:sp>
                <p:nvSpPr>
                  <p:cNvPr id="375" name="任意多边形: 形状 374"/>
                  <p:cNvSpPr/>
                  <p:nvPr/>
                </p:nvSpPr>
                <p:spPr>
                  <a:xfrm>
                    <a:off x="10376725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" name="任意多边形: 形状 375"/>
                  <p:cNvSpPr/>
                  <p:nvPr/>
                </p:nvSpPr>
                <p:spPr>
                  <a:xfrm>
                    <a:off x="10376725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4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77" name="组合 376"/>
                <p:cNvGrpSpPr/>
                <p:nvPr/>
              </p:nvGrpSpPr>
              <p:grpSpPr>
                <a:xfrm>
                  <a:off x="10376725" y="3023425"/>
                  <a:ext cx="372713" cy="372713"/>
                  <a:chOff x="10376725" y="3023425"/>
                  <a:chExt cx="372713" cy="372713"/>
                </a:xfrm>
                <a:noFill/>
              </p:grpSpPr>
              <p:sp>
                <p:nvSpPr>
                  <p:cNvPr id="378" name="任意多边形: 形状 377"/>
                  <p:cNvSpPr/>
                  <p:nvPr/>
                </p:nvSpPr>
                <p:spPr>
                  <a:xfrm>
                    <a:off x="10376725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" name="任意多边形: 形状 378"/>
                  <p:cNvSpPr/>
                  <p:nvPr/>
                </p:nvSpPr>
                <p:spPr>
                  <a:xfrm>
                    <a:off x="10376725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0" name="组合 379"/>
                <p:cNvGrpSpPr/>
                <p:nvPr/>
              </p:nvGrpSpPr>
              <p:grpSpPr>
                <a:xfrm>
                  <a:off x="10376725" y="2650712"/>
                  <a:ext cx="372713" cy="372713"/>
                  <a:chOff x="10376725" y="2650712"/>
                  <a:chExt cx="372713" cy="372713"/>
                </a:xfrm>
                <a:noFill/>
              </p:grpSpPr>
              <p:sp>
                <p:nvSpPr>
                  <p:cNvPr id="381" name="任意多边形: 形状 380"/>
                  <p:cNvSpPr/>
                  <p:nvPr/>
                </p:nvSpPr>
                <p:spPr>
                  <a:xfrm>
                    <a:off x="10376725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2" name="任意多边形: 形状 381"/>
                  <p:cNvSpPr/>
                  <p:nvPr/>
                </p:nvSpPr>
                <p:spPr>
                  <a:xfrm>
                    <a:off x="10376725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3" name="组合 382"/>
                <p:cNvGrpSpPr/>
                <p:nvPr/>
              </p:nvGrpSpPr>
              <p:grpSpPr>
                <a:xfrm>
                  <a:off x="10376725" y="2277999"/>
                  <a:ext cx="372713" cy="372713"/>
                  <a:chOff x="10376725" y="2277999"/>
                  <a:chExt cx="372713" cy="372713"/>
                </a:xfrm>
                <a:noFill/>
              </p:grpSpPr>
              <p:sp>
                <p:nvSpPr>
                  <p:cNvPr id="384" name="任意多边形: 形状 383"/>
                  <p:cNvSpPr/>
                  <p:nvPr/>
                </p:nvSpPr>
                <p:spPr>
                  <a:xfrm>
                    <a:off x="10376725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5" name="任意多边形: 形状 384"/>
                  <p:cNvSpPr/>
                  <p:nvPr/>
                </p:nvSpPr>
                <p:spPr>
                  <a:xfrm>
                    <a:off x="10376725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6" name="组合 385"/>
                <p:cNvGrpSpPr/>
                <p:nvPr/>
              </p:nvGrpSpPr>
              <p:grpSpPr>
                <a:xfrm>
                  <a:off x="10004011" y="4141470"/>
                  <a:ext cx="372713" cy="372713"/>
                  <a:chOff x="10004011" y="4141470"/>
                  <a:chExt cx="372713" cy="372713"/>
                </a:xfrm>
                <a:noFill/>
              </p:grpSpPr>
              <p:sp>
                <p:nvSpPr>
                  <p:cNvPr id="387" name="任意多边形: 形状 386"/>
                  <p:cNvSpPr/>
                  <p:nvPr/>
                </p:nvSpPr>
                <p:spPr>
                  <a:xfrm>
                    <a:off x="10004011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8" name="任意多边形: 形状 387"/>
                  <p:cNvSpPr/>
                  <p:nvPr/>
                </p:nvSpPr>
                <p:spPr>
                  <a:xfrm>
                    <a:off x="10004011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9" name="组合 388"/>
                <p:cNvGrpSpPr/>
                <p:nvPr/>
              </p:nvGrpSpPr>
              <p:grpSpPr>
                <a:xfrm>
                  <a:off x="10004011" y="3768756"/>
                  <a:ext cx="372713" cy="372713"/>
                  <a:chOff x="10004011" y="3768756"/>
                  <a:chExt cx="372713" cy="372713"/>
                </a:xfrm>
                <a:noFill/>
              </p:grpSpPr>
              <p:sp>
                <p:nvSpPr>
                  <p:cNvPr id="390" name="任意多边形: 形状 389"/>
                  <p:cNvSpPr/>
                  <p:nvPr/>
                </p:nvSpPr>
                <p:spPr>
                  <a:xfrm>
                    <a:off x="10004011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1" name="任意多边形: 形状 390"/>
                  <p:cNvSpPr/>
                  <p:nvPr/>
                </p:nvSpPr>
                <p:spPr>
                  <a:xfrm>
                    <a:off x="10004011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2" name="组合 391"/>
                <p:cNvGrpSpPr/>
                <p:nvPr/>
              </p:nvGrpSpPr>
              <p:grpSpPr>
                <a:xfrm>
                  <a:off x="10004011" y="3396138"/>
                  <a:ext cx="372713" cy="372713"/>
                  <a:chOff x="10004011" y="3396138"/>
                  <a:chExt cx="372713" cy="372713"/>
                </a:xfrm>
                <a:noFill/>
              </p:grpSpPr>
              <p:sp>
                <p:nvSpPr>
                  <p:cNvPr id="393" name="任意多边形: 形状 392"/>
                  <p:cNvSpPr/>
                  <p:nvPr/>
                </p:nvSpPr>
                <p:spPr>
                  <a:xfrm>
                    <a:off x="10004011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" name="任意多边形: 形状 393"/>
                  <p:cNvSpPr/>
                  <p:nvPr/>
                </p:nvSpPr>
                <p:spPr>
                  <a:xfrm>
                    <a:off x="10004011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5" name="组合 394"/>
                <p:cNvGrpSpPr/>
                <p:nvPr/>
              </p:nvGrpSpPr>
              <p:grpSpPr>
                <a:xfrm>
                  <a:off x="10004011" y="3023425"/>
                  <a:ext cx="372713" cy="372713"/>
                  <a:chOff x="10004011" y="3023425"/>
                  <a:chExt cx="372713" cy="372713"/>
                </a:xfrm>
                <a:noFill/>
              </p:grpSpPr>
              <p:sp>
                <p:nvSpPr>
                  <p:cNvPr id="396" name="任意多边形: 形状 395"/>
                  <p:cNvSpPr/>
                  <p:nvPr/>
                </p:nvSpPr>
                <p:spPr>
                  <a:xfrm>
                    <a:off x="10004011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7" name="任意多边形: 形状 396"/>
                  <p:cNvSpPr/>
                  <p:nvPr/>
                </p:nvSpPr>
                <p:spPr>
                  <a:xfrm>
                    <a:off x="10004011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8" name="组合 397"/>
                <p:cNvGrpSpPr/>
                <p:nvPr/>
              </p:nvGrpSpPr>
              <p:grpSpPr>
                <a:xfrm>
                  <a:off x="10376725" y="1905381"/>
                  <a:ext cx="372713" cy="372713"/>
                  <a:chOff x="10376725" y="1905381"/>
                  <a:chExt cx="372713" cy="372713"/>
                </a:xfrm>
                <a:noFill/>
              </p:grpSpPr>
              <p:sp>
                <p:nvSpPr>
                  <p:cNvPr id="399" name="任意多边形: 形状 398"/>
                  <p:cNvSpPr/>
                  <p:nvPr/>
                </p:nvSpPr>
                <p:spPr>
                  <a:xfrm>
                    <a:off x="10376725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" name="任意多边形: 形状 399"/>
                  <p:cNvSpPr/>
                  <p:nvPr/>
                </p:nvSpPr>
                <p:spPr>
                  <a:xfrm>
                    <a:off x="10376725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4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01" name="组合 400"/>
              <p:cNvGrpSpPr/>
              <p:nvPr/>
            </p:nvGrpSpPr>
            <p:grpSpPr>
              <a:xfrm>
                <a:off x="7791527" y="2668538"/>
                <a:ext cx="745331" cy="2608802"/>
                <a:chOff x="8344280" y="1905381"/>
                <a:chExt cx="745331" cy="2608802"/>
              </a:xfrm>
              <a:noFill/>
            </p:grpSpPr>
            <p:grpSp>
              <p:nvGrpSpPr>
                <p:cNvPr id="402" name="组合 401"/>
                <p:cNvGrpSpPr/>
                <p:nvPr/>
              </p:nvGrpSpPr>
              <p:grpSpPr>
                <a:xfrm>
                  <a:off x="8716898" y="4141470"/>
                  <a:ext cx="372713" cy="372713"/>
                  <a:chOff x="8716898" y="4141470"/>
                  <a:chExt cx="372713" cy="372713"/>
                </a:xfrm>
                <a:noFill/>
              </p:grpSpPr>
              <p:sp>
                <p:nvSpPr>
                  <p:cNvPr id="403" name="任意多边形: 形状 402"/>
                  <p:cNvSpPr/>
                  <p:nvPr/>
                </p:nvSpPr>
                <p:spPr>
                  <a:xfrm>
                    <a:off x="8716898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" name="任意多边形: 形状 403"/>
                  <p:cNvSpPr/>
                  <p:nvPr/>
                </p:nvSpPr>
                <p:spPr>
                  <a:xfrm>
                    <a:off x="8716898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5" name="组合 404"/>
                <p:cNvGrpSpPr/>
                <p:nvPr/>
              </p:nvGrpSpPr>
              <p:grpSpPr>
                <a:xfrm>
                  <a:off x="8716898" y="3768756"/>
                  <a:ext cx="372713" cy="372713"/>
                  <a:chOff x="8716898" y="3768756"/>
                  <a:chExt cx="372713" cy="372713"/>
                </a:xfrm>
                <a:noFill/>
              </p:grpSpPr>
              <p:sp>
                <p:nvSpPr>
                  <p:cNvPr id="406" name="任意多边形: 形状 405"/>
                  <p:cNvSpPr/>
                  <p:nvPr/>
                </p:nvSpPr>
                <p:spPr>
                  <a:xfrm>
                    <a:off x="8716898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7" name="任意多边形: 形状 406"/>
                  <p:cNvSpPr/>
                  <p:nvPr/>
                </p:nvSpPr>
                <p:spPr>
                  <a:xfrm>
                    <a:off x="8716898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08" name="组合 407"/>
                <p:cNvGrpSpPr/>
                <p:nvPr/>
              </p:nvGrpSpPr>
              <p:grpSpPr>
                <a:xfrm>
                  <a:off x="8716898" y="3396138"/>
                  <a:ext cx="372713" cy="372713"/>
                  <a:chOff x="8716898" y="3396138"/>
                  <a:chExt cx="372713" cy="372713"/>
                </a:xfrm>
                <a:noFill/>
              </p:grpSpPr>
              <p:sp>
                <p:nvSpPr>
                  <p:cNvPr id="409" name="任意多边形: 形状 408"/>
                  <p:cNvSpPr/>
                  <p:nvPr/>
                </p:nvSpPr>
                <p:spPr>
                  <a:xfrm>
                    <a:off x="8716898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" name="任意多边形: 形状 409"/>
                  <p:cNvSpPr/>
                  <p:nvPr/>
                </p:nvSpPr>
                <p:spPr>
                  <a:xfrm>
                    <a:off x="8716898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" name="组合 410"/>
                <p:cNvGrpSpPr/>
                <p:nvPr/>
              </p:nvGrpSpPr>
              <p:grpSpPr>
                <a:xfrm>
                  <a:off x="8716898" y="3023425"/>
                  <a:ext cx="372713" cy="372713"/>
                  <a:chOff x="8716898" y="3023425"/>
                  <a:chExt cx="372713" cy="372713"/>
                </a:xfrm>
                <a:noFill/>
              </p:grpSpPr>
              <p:sp>
                <p:nvSpPr>
                  <p:cNvPr id="412" name="任意多边形: 形状 411"/>
                  <p:cNvSpPr/>
                  <p:nvPr/>
                </p:nvSpPr>
                <p:spPr>
                  <a:xfrm>
                    <a:off x="8716898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" name="任意多边形: 形状 412"/>
                  <p:cNvSpPr/>
                  <p:nvPr/>
                </p:nvSpPr>
                <p:spPr>
                  <a:xfrm>
                    <a:off x="8716898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4" name="组合 413"/>
                <p:cNvGrpSpPr/>
                <p:nvPr/>
              </p:nvGrpSpPr>
              <p:grpSpPr>
                <a:xfrm>
                  <a:off x="8716898" y="2650712"/>
                  <a:ext cx="372713" cy="372713"/>
                  <a:chOff x="8716898" y="2650712"/>
                  <a:chExt cx="372713" cy="372713"/>
                </a:xfrm>
                <a:noFill/>
              </p:grpSpPr>
              <p:sp>
                <p:nvSpPr>
                  <p:cNvPr id="415" name="任意多边形: 形状 414"/>
                  <p:cNvSpPr/>
                  <p:nvPr/>
                </p:nvSpPr>
                <p:spPr>
                  <a:xfrm>
                    <a:off x="8716898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" name="任意多边形: 形状 415"/>
                  <p:cNvSpPr/>
                  <p:nvPr/>
                </p:nvSpPr>
                <p:spPr>
                  <a:xfrm>
                    <a:off x="8716898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7" name="组合 416"/>
                <p:cNvGrpSpPr/>
                <p:nvPr/>
              </p:nvGrpSpPr>
              <p:grpSpPr>
                <a:xfrm>
                  <a:off x="8716898" y="2277999"/>
                  <a:ext cx="372713" cy="372713"/>
                  <a:chOff x="8716898" y="2277999"/>
                  <a:chExt cx="372713" cy="372713"/>
                </a:xfrm>
                <a:noFill/>
              </p:grpSpPr>
              <p:sp>
                <p:nvSpPr>
                  <p:cNvPr id="418" name="任意多边形: 形状 417"/>
                  <p:cNvSpPr/>
                  <p:nvPr/>
                </p:nvSpPr>
                <p:spPr>
                  <a:xfrm>
                    <a:off x="8716898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9" name="任意多边形: 形状 418"/>
                  <p:cNvSpPr/>
                  <p:nvPr/>
                </p:nvSpPr>
                <p:spPr>
                  <a:xfrm>
                    <a:off x="8716898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0" name="组合 419"/>
                <p:cNvGrpSpPr/>
                <p:nvPr/>
              </p:nvGrpSpPr>
              <p:grpSpPr>
                <a:xfrm>
                  <a:off x="8344280" y="4141470"/>
                  <a:ext cx="372713" cy="372713"/>
                  <a:chOff x="8344280" y="4141470"/>
                  <a:chExt cx="372713" cy="372713"/>
                </a:xfrm>
                <a:noFill/>
              </p:grpSpPr>
              <p:sp>
                <p:nvSpPr>
                  <p:cNvPr id="421" name="任意多边形: 形状 420"/>
                  <p:cNvSpPr/>
                  <p:nvPr/>
                </p:nvSpPr>
                <p:spPr>
                  <a:xfrm>
                    <a:off x="834428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2" name="任意多边形: 形状 421"/>
                  <p:cNvSpPr/>
                  <p:nvPr/>
                </p:nvSpPr>
                <p:spPr>
                  <a:xfrm>
                    <a:off x="8344280" y="4141470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3" name="组合 422"/>
                <p:cNvGrpSpPr/>
                <p:nvPr/>
              </p:nvGrpSpPr>
              <p:grpSpPr>
                <a:xfrm>
                  <a:off x="8344280" y="3768756"/>
                  <a:ext cx="372713" cy="372713"/>
                  <a:chOff x="8344280" y="3768756"/>
                  <a:chExt cx="372713" cy="372713"/>
                </a:xfrm>
                <a:noFill/>
              </p:grpSpPr>
              <p:sp>
                <p:nvSpPr>
                  <p:cNvPr id="424" name="任意多边形: 形状 423"/>
                  <p:cNvSpPr/>
                  <p:nvPr/>
                </p:nvSpPr>
                <p:spPr>
                  <a:xfrm>
                    <a:off x="834428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5" name="任意多边形: 形状 424"/>
                  <p:cNvSpPr/>
                  <p:nvPr/>
                </p:nvSpPr>
                <p:spPr>
                  <a:xfrm>
                    <a:off x="8344280" y="3768756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6" name="组合 425"/>
                <p:cNvGrpSpPr/>
                <p:nvPr/>
              </p:nvGrpSpPr>
              <p:grpSpPr>
                <a:xfrm>
                  <a:off x="8344280" y="3396138"/>
                  <a:ext cx="372713" cy="372713"/>
                  <a:chOff x="8344280" y="3396138"/>
                  <a:chExt cx="372713" cy="372713"/>
                </a:xfrm>
                <a:noFill/>
              </p:grpSpPr>
              <p:sp>
                <p:nvSpPr>
                  <p:cNvPr id="427" name="任意多边形: 形状 426"/>
                  <p:cNvSpPr/>
                  <p:nvPr/>
                </p:nvSpPr>
                <p:spPr>
                  <a:xfrm>
                    <a:off x="8344280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8" name="任意多边形: 形状 427"/>
                  <p:cNvSpPr/>
                  <p:nvPr/>
                </p:nvSpPr>
                <p:spPr>
                  <a:xfrm>
                    <a:off x="8344280" y="3396138"/>
                    <a:ext cx="372618" cy="372618"/>
                  </a:xfrm>
                  <a:custGeom>
                    <a:avLst/>
                    <a:gdLst>
                      <a:gd name="connsiteX0" fmla="*/ 0 w 372618"/>
                      <a:gd name="connsiteY0" fmla="*/ 372618 h 372618"/>
                      <a:gd name="connsiteX1" fmla="*/ 372618 w 372618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618">
                        <a:moveTo>
                          <a:pt x="0" y="372618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9" name="组合 428"/>
                <p:cNvGrpSpPr/>
                <p:nvPr/>
              </p:nvGrpSpPr>
              <p:grpSpPr>
                <a:xfrm>
                  <a:off x="8344280" y="3023425"/>
                  <a:ext cx="372713" cy="372713"/>
                  <a:chOff x="8344280" y="3023425"/>
                  <a:chExt cx="372713" cy="372713"/>
                </a:xfrm>
                <a:noFill/>
              </p:grpSpPr>
              <p:sp>
                <p:nvSpPr>
                  <p:cNvPr id="430" name="任意多边形: 形状 429"/>
                  <p:cNvSpPr/>
                  <p:nvPr/>
                </p:nvSpPr>
                <p:spPr>
                  <a:xfrm>
                    <a:off x="834428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8344280" y="3023425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32" name="组合 431"/>
                <p:cNvGrpSpPr/>
                <p:nvPr/>
              </p:nvGrpSpPr>
              <p:grpSpPr>
                <a:xfrm>
                  <a:off x="8716898" y="1905381"/>
                  <a:ext cx="372713" cy="372713"/>
                  <a:chOff x="8716898" y="1905381"/>
                  <a:chExt cx="372713" cy="372713"/>
                </a:xfrm>
                <a:noFill/>
              </p:grpSpPr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8716898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8716898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3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35" name="组合 434"/>
              <p:cNvGrpSpPr/>
              <p:nvPr/>
            </p:nvGrpSpPr>
            <p:grpSpPr>
              <a:xfrm>
                <a:off x="5111954" y="2668537"/>
                <a:ext cx="745426" cy="2608802"/>
                <a:chOff x="5664707" y="1905381"/>
                <a:chExt cx="745426" cy="2608802"/>
              </a:xfrm>
              <a:noFill/>
            </p:grpSpPr>
            <p:grpSp>
              <p:nvGrpSpPr>
                <p:cNvPr id="436" name="组合 435"/>
                <p:cNvGrpSpPr/>
                <p:nvPr/>
              </p:nvGrpSpPr>
              <p:grpSpPr>
                <a:xfrm>
                  <a:off x="6037420" y="4141470"/>
                  <a:ext cx="372713" cy="372713"/>
                  <a:chOff x="6037420" y="4141470"/>
                  <a:chExt cx="372713" cy="372713"/>
                </a:xfrm>
                <a:noFill/>
              </p:grpSpPr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03742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3742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39" name="组合 438"/>
                <p:cNvGrpSpPr/>
                <p:nvPr/>
              </p:nvGrpSpPr>
              <p:grpSpPr>
                <a:xfrm>
                  <a:off x="6037420" y="3768756"/>
                  <a:ext cx="372713" cy="372713"/>
                  <a:chOff x="6037420" y="3768756"/>
                  <a:chExt cx="372713" cy="372713"/>
                </a:xfrm>
                <a:noFill/>
              </p:grpSpPr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03742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603742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2" name="组合 441"/>
                <p:cNvGrpSpPr/>
                <p:nvPr/>
              </p:nvGrpSpPr>
              <p:grpSpPr>
                <a:xfrm>
                  <a:off x="6037420" y="3396138"/>
                  <a:ext cx="372713" cy="372713"/>
                  <a:chOff x="6037420" y="3396138"/>
                  <a:chExt cx="372713" cy="372713"/>
                </a:xfrm>
                <a:noFill/>
              </p:grpSpPr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6037420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037420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5" name="组合 444"/>
                <p:cNvGrpSpPr/>
                <p:nvPr/>
              </p:nvGrpSpPr>
              <p:grpSpPr>
                <a:xfrm>
                  <a:off x="6037420" y="3023425"/>
                  <a:ext cx="372713" cy="372713"/>
                  <a:chOff x="6037420" y="3023425"/>
                  <a:chExt cx="372713" cy="372713"/>
                </a:xfrm>
                <a:noFill/>
              </p:grpSpPr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03742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03742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8" name="组合 447"/>
                <p:cNvGrpSpPr/>
                <p:nvPr/>
              </p:nvGrpSpPr>
              <p:grpSpPr>
                <a:xfrm>
                  <a:off x="6037420" y="2650712"/>
                  <a:ext cx="372713" cy="372713"/>
                  <a:chOff x="6037420" y="2650712"/>
                  <a:chExt cx="372713" cy="372713"/>
                </a:xfrm>
                <a:noFill/>
              </p:grpSpPr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6037420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037420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1" name="组合 450"/>
                <p:cNvGrpSpPr/>
                <p:nvPr/>
              </p:nvGrpSpPr>
              <p:grpSpPr>
                <a:xfrm>
                  <a:off x="6037420" y="2277999"/>
                  <a:ext cx="372713" cy="372713"/>
                  <a:chOff x="6037420" y="2277999"/>
                  <a:chExt cx="372713" cy="372713"/>
                </a:xfrm>
                <a:noFill/>
              </p:grpSpPr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037420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6037420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4" name="组合 453"/>
                <p:cNvGrpSpPr/>
                <p:nvPr/>
              </p:nvGrpSpPr>
              <p:grpSpPr>
                <a:xfrm>
                  <a:off x="5664707" y="4141470"/>
                  <a:ext cx="372713" cy="372713"/>
                  <a:chOff x="5664707" y="4141470"/>
                  <a:chExt cx="372713" cy="372713"/>
                </a:xfrm>
                <a:noFill/>
              </p:grpSpPr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5664707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5664707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7" name="组合 456"/>
                <p:cNvGrpSpPr/>
                <p:nvPr/>
              </p:nvGrpSpPr>
              <p:grpSpPr>
                <a:xfrm>
                  <a:off x="5664707" y="3768756"/>
                  <a:ext cx="372713" cy="372713"/>
                  <a:chOff x="5664707" y="3768756"/>
                  <a:chExt cx="372713" cy="372713"/>
                </a:xfrm>
                <a:noFill/>
              </p:grpSpPr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5664707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5664707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0" name="组合 459"/>
                <p:cNvGrpSpPr/>
                <p:nvPr/>
              </p:nvGrpSpPr>
              <p:grpSpPr>
                <a:xfrm>
                  <a:off x="5664707" y="3396138"/>
                  <a:ext cx="372713" cy="372713"/>
                  <a:chOff x="5664707" y="3396138"/>
                  <a:chExt cx="372713" cy="372713"/>
                </a:xfrm>
                <a:noFill/>
              </p:grpSpPr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5664707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664707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3" name="组合 462"/>
                <p:cNvGrpSpPr/>
                <p:nvPr/>
              </p:nvGrpSpPr>
              <p:grpSpPr>
                <a:xfrm>
                  <a:off x="5664707" y="3023425"/>
                  <a:ext cx="372713" cy="372713"/>
                  <a:chOff x="5664707" y="3023425"/>
                  <a:chExt cx="372713" cy="372713"/>
                </a:xfrm>
                <a:noFill/>
              </p:grpSpPr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664707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664707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6" name="组合 465"/>
                <p:cNvGrpSpPr/>
                <p:nvPr/>
              </p:nvGrpSpPr>
              <p:grpSpPr>
                <a:xfrm>
                  <a:off x="6037420" y="1905381"/>
                  <a:ext cx="372713" cy="372713"/>
                  <a:chOff x="6037420" y="1905381"/>
                  <a:chExt cx="372713" cy="372713"/>
                </a:xfrm>
                <a:noFill/>
              </p:grpSpPr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37420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037420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3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469" name="组合 468"/>
              <p:cNvGrpSpPr/>
              <p:nvPr/>
            </p:nvGrpSpPr>
            <p:grpSpPr>
              <a:xfrm>
                <a:off x="4323856" y="4434474"/>
                <a:ext cx="6498621" cy="1052131"/>
                <a:chOff x="4876609" y="3671316"/>
                <a:chExt cx="6498621" cy="1052131"/>
              </a:xfrm>
            </p:grpSpPr>
            <p:grpSp>
              <p:nvGrpSpPr>
                <p:cNvPr id="470" name="组合 469"/>
                <p:cNvGrpSpPr/>
                <p:nvPr/>
              </p:nvGrpSpPr>
              <p:grpSpPr>
                <a:xfrm>
                  <a:off x="6750176" y="3671316"/>
                  <a:ext cx="3973544" cy="254317"/>
                  <a:chOff x="6750176" y="3671316"/>
                  <a:chExt cx="3973544" cy="254317"/>
                </a:xfrm>
                <a:solidFill>
                  <a:srgbClr val="9C9DF0"/>
                </a:solidFill>
              </p:grpSpPr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750176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7095266" y="3671316"/>
                    <a:ext cx="177260" cy="254317"/>
                  </a:xfrm>
                  <a:custGeom>
                    <a:avLst/>
                    <a:gdLst>
                      <a:gd name="connsiteX0" fmla="*/ 158306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9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9 w 177260"/>
                      <a:gd name="connsiteY8" fmla="*/ 35052 h 254317"/>
                      <a:gd name="connsiteX9" fmla="*/ 34386 w 177260"/>
                      <a:gd name="connsiteY9" fmla="*/ 35052 h 254317"/>
                      <a:gd name="connsiteX10" fmla="*/ 34386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1 w 177260"/>
                      <a:gd name="connsiteY16" fmla="*/ 235458 h 254317"/>
                      <a:gd name="connsiteX17" fmla="*/ 177261 w 177260"/>
                      <a:gd name="connsiteY17" fmla="*/ 73914 h 254317"/>
                      <a:gd name="connsiteX18" fmla="*/ 158306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6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8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9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9" y="35052"/>
                        </a:cubicBezTo>
                        <a:lnTo>
                          <a:pt x="34386" y="35052"/>
                        </a:lnTo>
                        <a:lnTo>
                          <a:pt x="34386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1" y="245840"/>
                          <a:pt x="177261" y="235458"/>
                        </a:cubicBezTo>
                        <a:lnTo>
                          <a:pt x="177261" y="73914"/>
                        </a:lnTo>
                        <a:cubicBezTo>
                          <a:pt x="177261" y="63437"/>
                          <a:pt x="168783" y="54959"/>
                          <a:pt x="158306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7440453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2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2" y="27241"/>
                          <a:pt x="164972" y="17526"/>
                        </a:cubicBezTo>
                        <a:cubicBezTo>
                          <a:pt x="164972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778554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8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813063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8475725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2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0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2" y="27241"/>
                          <a:pt x="164972" y="17526"/>
                        </a:cubicBezTo>
                        <a:cubicBezTo>
                          <a:pt x="164972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1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0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8820911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9166002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8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9511092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6 w 177260"/>
                      <a:gd name="connsiteY9" fmla="*/ 35052 h 254317"/>
                      <a:gd name="connsiteX10" fmla="*/ 34386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1 w 177260"/>
                      <a:gd name="connsiteY16" fmla="*/ 235458 h 254317"/>
                      <a:gd name="connsiteX17" fmla="*/ 177261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8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6" y="35052"/>
                        </a:lnTo>
                        <a:lnTo>
                          <a:pt x="34386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1" y="245840"/>
                          <a:pt x="177261" y="235458"/>
                        </a:cubicBezTo>
                        <a:lnTo>
                          <a:pt x="177261" y="73914"/>
                        </a:lnTo>
                        <a:cubicBezTo>
                          <a:pt x="177165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9856183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1020127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10546460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4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4" y="27241"/>
                          <a:pt x="164974" y="17526"/>
                        </a:cubicBezTo>
                        <a:cubicBezTo>
                          <a:pt x="164974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83" name="组合 482"/>
                <p:cNvGrpSpPr/>
                <p:nvPr/>
              </p:nvGrpSpPr>
              <p:grpSpPr>
                <a:xfrm>
                  <a:off x="4876609" y="3925633"/>
                  <a:ext cx="6498621" cy="797813"/>
                  <a:chOff x="4876609" y="3925633"/>
                  <a:chExt cx="6498621" cy="797813"/>
                </a:xfrm>
              </p:grpSpPr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4876609" y="3925633"/>
                    <a:ext cx="6498621" cy="797813"/>
                  </a:xfrm>
                  <a:custGeom>
                    <a:avLst/>
                    <a:gdLst>
                      <a:gd name="connsiteX0" fmla="*/ 0 w 6498621"/>
                      <a:gd name="connsiteY0" fmla="*/ 0 h 797813"/>
                      <a:gd name="connsiteX1" fmla="*/ 6498622 w 6498621"/>
                      <a:gd name="connsiteY1" fmla="*/ 0 h 797813"/>
                      <a:gd name="connsiteX2" fmla="*/ 6498622 w 6498621"/>
                      <a:gd name="connsiteY2" fmla="*/ 797814 h 797813"/>
                      <a:gd name="connsiteX3" fmla="*/ 0 w 6498621"/>
                      <a:gd name="connsiteY3" fmla="*/ 797814 h 797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8621" h="797813">
                        <a:moveTo>
                          <a:pt x="0" y="0"/>
                        </a:moveTo>
                        <a:lnTo>
                          <a:pt x="6498622" y="0"/>
                        </a:lnTo>
                        <a:lnTo>
                          <a:pt x="6498622" y="797814"/>
                        </a:lnTo>
                        <a:lnTo>
                          <a:pt x="0" y="797814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85" name="组合 484"/>
                  <p:cNvGrpSpPr/>
                  <p:nvPr/>
                </p:nvGrpSpPr>
                <p:grpSpPr>
                  <a:xfrm>
                    <a:off x="5051869" y="3995547"/>
                    <a:ext cx="6148101" cy="549402"/>
                    <a:chOff x="5051869" y="3995547"/>
                    <a:chExt cx="6148101" cy="549402"/>
                  </a:xfrm>
                  <a:solidFill>
                    <a:srgbClr val="9192E6"/>
                  </a:solidFill>
                </p:grpSpPr>
                <p:sp>
                  <p:nvSpPr>
                    <p:cNvPr id="486" name="任意多边形: 形状 485"/>
                    <p:cNvSpPr/>
                    <p:nvPr/>
                  </p:nvSpPr>
                  <p:spPr>
                    <a:xfrm>
                      <a:off x="5051869" y="3995547"/>
                      <a:ext cx="517397" cy="549402"/>
                    </a:xfrm>
                    <a:custGeom>
                      <a:avLst/>
                      <a:gdLst>
                        <a:gd name="connsiteX0" fmla="*/ 0 w 517397"/>
                        <a:gd name="connsiteY0" fmla="*/ 0 h 549402"/>
                        <a:gd name="connsiteX1" fmla="*/ 517398 w 517397"/>
                        <a:gd name="connsiteY1" fmla="*/ 0 h 549402"/>
                        <a:gd name="connsiteX2" fmla="*/ 517398 w 517397"/>
                        <a:gd name="connsiteY2" fmla="*/ 549402 h 549402"/>
                        <a:gd name="connsiteX3" fmla="*/ 0 w 517397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7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7" name="任意多边形: 形状 486"/>
                    <p:cNvSpPr/>
                    <p:nvPr/>
                  </p:nvSpPr>
                  <p:spPr>
                    <a:xfrm>
                      <a:off x="5755671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8" name="任意多边形: 形状 487"/>
                    <p:cNvSpPr/>
                    <p:nvPr/>
                  </p:nvSpPr>
                  <p:spPr>
                    <a:xfrm>
                      <a:off x="6459568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9" name="任意多边形: 形状 488"/>
                    <p:cNvSpPr/>
                    <p:nvPr/>
                  </p:nvSpPr>
                  <p:spPr>
                    <a:xfrm>
                      <a:off x="7163370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0" name="任意多边形: 形状 489"/>
                    <p:cNvSpPr/>
                    <p:nvPr/>
                  </p:nvSpPr>
                  <p:spPr>
                    <a:xfrm>
                      <a:off x="7867173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1" name="任意多边形: 形状 490"/>
                    <p:cNvSpPr/>
                    <p:nvPr/>
                  </p:nvSpPr>
                  <p:spPr>
                    <a:xfrm>
                      <a:off x="8571070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2" name="任意多边形: 形状 491"/>
                    <p:cNvSpPr/>
                    <p:nvPr/>
                  </p:nvSpPr>
                  <p:spPr>
                    <a:xfrm>
                      <a:off x="9274873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3" name="任意多边形: 形状 492"/>
                    <p:cNvSpPr/>
                    <p:nvPr/>
                  </p:nvSpPr>
                  <p:spPr>
                    <a:xfrm>
                      <a:off x="9978675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4" name="任意多边形: 形状 493"/>
                    <p:cNvSpPr/>
                    <p:nvPr/>
                  </p:nvSpPr>
                  <p:spPr>
                    <a:xfrm>
                      <a:off x="10682572" y="3995547"/>
                      <a:ext cx="517397" cy="549402"/>
                    </a:xfrm>
                    <a:custGeom>
                      <a:avLst/>
                      <a:gdLst>
                        <a:gd name="connsiteX0" fmla="*/ 0 w 517397"/>
                        <a:gd name="connsiteY0" fmla="*/ 0 h 549402"/>
                        <a:gd name="connsiteX1" fmla="*/ 517398 w 517397"/>
                        <a:gd name="connsiteY1" fmla="*/ 0 h 549402"/>
                        <a:gd name="connsiteX2" fmla="*/ 517398 w 517397"/>
                        <a:gd name="connsiteY2" fmla="*/ 549402 h 549402"/>
                        <a:gd name="connsiteX3" fmla="*/ 0 w 517397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7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495" name="任意多边形: 形状 494"/>
              <p:cNvSpPr/>
              <p:nvPr/>
            </p:nvSpPr>
            <p:spPr>
              <a:xfrm>
                <a:off x="223534" y="5379068"/>
                <a:ext cx="10636758" cy="1330833"/>
              </a:xfrm>
              <a:custGeom>
                <a:avLst/>
                <a:gdLst>
                  <a:gd name="connsiteX0" fmla="*/ 0 w 10636758"/>
                  <a:gd name="connsiteY0" fmla="*/ 0 h 1330833"/>
                  <a:gd name="connsiteX1" fmla="*/ 10636758 w 10636758"/>
                  <a:gd name="connsiteY1" fmla="*/ 0 h 1330833"/>
                  <a:gd name="connsiteX2" fmla="*/ 10636758 w 10636758"/>
                  <a:gd name="connsiteY2" fmla="*/ 1330833 h 1330833"/>
                  <a:gd name="connsiteX3" fmla="*/ 0 w 10636758"/>
                  <a:gd name="connsiteY3" fmla="*/ 1330833 h 133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6758" h="1330833">
                    <a:moveTo>
                      <a:pt x="0" y="0"/>
                    </a:moveTo>
                    <a:lnTo>
                      <a:pt x="10636758" y="0"/>
                    </a:lnTo>
                    <a:lnTo>
                      <a:pt x="10636758" y="1330833"/>
                    </a:lnTo>
                    <a:lnTo>
                      <a:pt x="0" y="133083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4455644" y="2169679"/>
              <a:ext cx="3518018" cy="3837573"/>
              <a:chOff x="4886325" y="2116930"/>
              <a:chExt cx="2412873" cy="2632044"/>
            </a:xfrm>
          </p:grpSpPr>
          <p:sp>
            <p:nvSpPr>
              <p:cNvPr id="12" name="任意多边形: 形状 11"/>
              <p:cNvSpPr/>
              <p:nvPr/>
            </p:nvSpPr>
            <p:spPr>
              <a:xfrm>
                <a:off x="4886325" y="4471987"/>
                <a:ext cx="2412873" cy="276987"/>
              </a:xfrm>
              <a:custGeom>
                <a:avLst/>
                <a:gdLst>
                  <a:gd name="connsiteX0" fmla="*/ 2412873 w 2412873"/>
                  <a:gd name="connsiteY0" fmla="*/ 138494 h 276987"/>
                  <a:gd name="connsiteX1" fmla="*/ 1206437 w 2412873"/>
                  <a:gd name="connsiteY1" fmla="*/ 276987 h 276987"/>
                  <a:gd name="connsiteX2" fmla="*/ 0 w 2412873"/>
                  <a:gd name="connsiteY2" fmla="*/ 138494 h 276987"/>
                  <a:gd name="connsiteX3" fmla="*/ 1206437 w 2412873"/>
                  <a:gd name="connsiteY3" fmla="*/ 0 h 276987"/>
                  <a:gd name="connsiteX4" fmla="*/ 2412873 w 2412873"/>
                  <a:gd name="connsiteY4" fmla="*/ 138494 h 27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2873" h="276987">
                    <a:moveTo>
                      <a:pt x="2412873" y="138494"/>
                    </a:moveTo>
                    <a:cubicBezTo>
                      <a:pt x="2412873" y="214981"/>
                      <a:pt x="1872733" y="276987"/>
                      <a:pt x="1206437" y="276987"/>
                    </a:cubicBezTo>
                    <a:cubicBezTo>
                      <a:pt x="540140" y="276987"/>
                      <a:pt x="0" y="214982"/>
                      <a:pt x="0" y="138494"/>
                    </a:cubicBezTo>
                    <a:cubicBezTo>
                      <a:pt x="0" y="62006"/>
                      <a:pt x="540140" y="0"/>
                      <a:pt x="1206437" y="0"/>
                    </a:cubicBezTo>
                    <a:cubicBezTo>
                      <a:pt x="1872733" y="0"/>
                      <a:pt x="2412873" y="62006"/>
                      <a:pt x="2412873" y="138494"/>
                    </a:cubicBezTo>
                    <a:close/>
                  </a:path>
                </a:pathLst>
              </a:custGeom>
              <a:solidFill>
                <a:srgbClr val="9192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4935378" y="2116930"/>
                <a:ext cx="2363819" cy="2527268"/>
                <a:chOff x="4935378" y="2116930"/>
                <a:chExt cx="2363819" cy="2527268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4935378" y="2483833"/>
                  <a:ext cx="2363819" cy="2160365"/>
                  <a:chOff x="4935378" y="2483833"/>
                  <a:chExt cx="2363819" cy="2160365"/>
                </a:xfrm>
              </p:grpSpPr>
              <p:grpSp>
                <p:nvGrpSpPr>
                  <p:cNvPr id="15" name="组合 14"/>
                  <p:cNvGrpSpPr/>
                  <p:nvPr/>
                </p:nvGrpSpPr>
                <p:grpSpPr>
                  <a:xfrm>
                    <a:off x="4935378" y="2483833"/>
                    <a:ext cx="2363819" cy="2160365"/>
                    <a:chOff x="4935378" y="2483833"/>
                    <a:chExt cx="2363819" cy="2160365"/>
                  </a:xfrm>
                </p:grpSpPr>
                <p:sp>
                  <p:nvSpPr>
                    <p:cNvPr id="16" name="任意多边形: 形状 15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285083 w 285083"/>
                        <a:gd name="connsiteY1" fmla="*/ 0 h 241839"/>
                        <a:gd name="connsiteX2" fmla="*/ 285083 w 285083"/>
                        <a:gd name="connsiteY2" fmla="*/ 241840 h 241839"/>
                        <a:gd name="connsiteX3" fmla="*/ 0 w 285083"/>
                        <a:gd name="connsiteY3" fmla="*/ 24184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285083" y="0"/>
                          </a:lnTo>
                          <a:lnTo>
                            <a:pt x="285083" y="241840"/>
                          </a:lnTo>
                          <a:lnTo>
                            <a:pt x="0" y="241840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任意多边形: 形状 16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0 w 285083"/>
                        <a:gd name="connsiteY1" fmla="*/ 43148 h 241839"/>
                        <a:gd name="connsiteX2" fmla="*/ 166211 w 285083"/>
                        <a:gd name="connsiteY2" fmla="*/ 43148 h 241839"/>
                        <a:gd name="connsiteX3" fmla="*/ 249079 w 285083"/>
                        <a:gd name="connsiteY3" fmla="*/ 126016 h 241839"/>
                        <a:gd name="connsiteX4" fmla="*/ 249079 w 285083"/>
                        <a:gd name="connsiteY4" fmla="*/ 241840 h 241839"/>
                        <a:gd name="connsiteX5" fmla="*/ 285083 w 285083"/>
                        <a:gd name="connsiteY5" fmla="*/ 241840 h 241839"/>
                        <a:gd name="connsiteX6" fmla="*/ 285083 w 285083"/>
                        <a:gd name="connsiteY6" fmla="*/ 0 h 241839"/>
                        <a:gd name="connsiteX7" fmla="*/ 0 w 285083"/>
                        <a:gd name="connsiteY7" fmla="*/ 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0" y="43148"/>
                          </a:lnTo>
                          <a:lnTo>
                            <a:pt x="166211" y="43148"/>
                          </a:lnTo>
                          <a:cubicBezTo>
                            <a:pt x="211931" y="43148"/>
                            <a:pt x="249079" y="80200"/>
                            <a:pt x="249079" y="126016"/>
                          </a:cubicBezTo>
                          <a:lnTo>
                            <a:pt x="249079" y="241840"/>
                          </a:lnTo>
                          <a:lnTo>
                            <a:pt x="285083" y="241840"/>
                          </a:lnTo>
                          <a:lnTo>
                            <a:pt x="285083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" name="任意多边形: 形状 17"/>
                    <p:cNvSpPr/>
                    <p:nvPr/>
                  </p:nvSpPr>
                  <p:spPr>
                    <a:xfrm>
                      <a:off x="5638800" y="4119181"/>
                      <a:ext cx="956976" cy="376904"/>
                    </a:xfrm>
                    <a:custGeom>
                      <a:avLst/>
                      <a:gdLst>
                        <a:gd name="connsiteX0" fmla="*/ 956977 w 956976"/>
                        <a:gd name="connsiteY0" fmla="*/ 265462 h 376904"/>
                        <a:gd name="connsiteX1" fmla="*/ 478536 w 956976"/>
                        <a:gd name="connsiteY1" fmla="*/ 376904 h 376904"/>
                        <a:gd name="connsiteX2" fmla="*/ 0 w 956976"/>
                        <a:gd name="connsiteY2" fmla="*/ 265462 h 376904"/>
                        <a:gd name="connsiteX3" fmla="*/ 0 w 956976"/>
                        <a:gd name="connsiteY3" fmla="*/ 0 h 376904"/>
                        <a:gd name="connsiteX4" fmla="*/ 956882 w 956976"/>
                        <a:gd name="connsiteY4" fmla="*/ 0 h 376904"/>
                        <a:gd name="connsiteX5" fmla="*/ 956882 w 956976"/>
                        <a:gd name="connsiteY5" fmla="*/ 265462 h 376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56976" h="376904">
                          <a:moveTo>
                            <a:pt x="956977" y="265462"/>
                          </a:moveTo>
                          <a:cubicBezTo>
                            <a:pt x="956977" y="265462"/>
                            <a:pt x="806863" y="376904"/>
                            <a:pt x="478536" y="376904"/>
                          </a:cubicBezTo>
                          <a:cubicBezTo>
                            <a:pt x="150209" y="376904"/>
                            <a:pt x="0" y="265462"/>
                            <a:pt x="0" y="265462"/>
                          </a:cubicBezTo>
                          <a:lnTo>
                            <a:pt x="0" y="0"/>
                          </a:lnTo>
                          <a:lnTo>
                            <a:pt x="956882" y="0"/>
                          </a:lnTo>
                          <a:lnTo>
                            <a:pt x="956882" y="265462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" name="任意多边形: 形状 20"/>
                    <p:cNvSpPr/>
                    <p:nvPr/>
                  </p:nvSpPr>
                  <p:spPr>
                    <a:xfrm>
                      <a:off x="5638800" y="4119085"/>
                      <a:ext cx="956976" cy="376904"/>
                    </a:xfrm>
                    <a:custGeom>
                      <a:avLst/>
                      <a:gdLst>
                        <a:gd name="connsiteX0" fmla="*/ 666464 w 956976"/>
                        <a:gd name="connsiteY0" fmla="*/ 95 h 376904"/>
                        <a:gd name="connsiteX1" fmla="*/ 675513 w 956976"/>
                        <a:gd name="connsiteY1" fmla="*/ 15431 h 376904"/>
                        <a:gd name="connsiteX2" fmla="*/ 648748 w 956976"/>
                        <a:gd name="connsiteY2" fmla="*/ 80010 h 376904"/>
                        <a:gd name="connsiteX3" fmla="*/ 601694 w 956976"/>
                        <a:gd name="connsiteY3" fmla="*/ 92107 h 376904"/>
                        <a:gd name="connsiteX4" fmla="*/ 601694 w 956976"/>
                        <a:gd name="connsiteY4" fmla="*/ 247555 h 376904"/>
                        <a:gd name="connsiteX5" fmla="*/ 648748 w 956976"/>
                        <a:gd name="connsiteY5" fmla="*/ 259652 h 376904"/>
                        <a:gd name="connsiteX6" fmla="*/ 670655 w 956976"/>
                        <a:gd name="connsiteY6" fmla="*/ 314325 h 376904"/>
                        <a:gd name="connsiteX7" fmla="*/ 478441 w 956976"/>
                        <a:gd name="connsiteY7" fmla="*/ 328327 h 376904"/>
                        <a:gd name="connsiteX8" fmla="*/ 268129 w 956976"/>
                        <a:gd name="connsiteY8" fmla="*/ 311372 h 376904"/>
                        <a:gd name="connsiteX9" fmla="*/ 288703 w 956976"/>
                        <a:gd name="connsiteY9" fmla="*/ 259652 h 376904"/>
                        <a:gd name="connsiteX10" fmla="*/ 335756 w 956976"/>
                        <a:gd name="connsiteY10" fmla="*/ 247555 h 376904"/>
                        <a:gd name="connsiteX11" fmla="*/ 335756 w 956976"/>
                        <a:gd name="connsiteY11" fmla="*/ 92107 h 376904"/>
                        <a:gd name="connsiteX12" fmla="*/ 288703 w 956976"/>
                        <a:gd name="connsiteY12" fmla="*/ 80010 h 376904"/>
                        <a:gd name="connsiteX13" fmla="*/ 261938 w 956976"/>
                        <a:gd name="connsiteY13" fmla="*/ 15431 h 376904"/>
                        <a:gd name="connsiteX14" fmla="*/ 270986 w 956976"/>
                        <a:gd name="connsiteY14" fmla="*/ 95 h 376904"/>
                        <a:gd name="connsiteX15" fmla="*/ 0 w 956976"/>
                        <a:gd name="connsiteY15" fmla="*/ 95 h 376904"/>
                        <a:gd name="connsiteX16" fmla="*/ 0 w 956976"/>
                        <a:gd name="connsiteY16" fmla="*/ 216884 h 376904"/>
                        <a:gd name="connsiteX17" fmla="*/ 0 w 956976"/>
                        <a:gd name="connsiteY17" fmla="*/ 265557 h 376904"/>
                        <a:gd name="connsiteX18" fmla="*/ 857 w 956976"/>
                        <a:gd name="connsiteY18" fmla="*/ 266129 h 376904"/>
                        <a:gd name="connsiteX19" fmla="*/ 1238 w 956976"/>
                        <a:gd name="connsiteY19" fmla="*/ 266414 h 376904"/>
                        <a:gd name="connsiteX20" fmla="*/ 9335 w 956976"/>
                        <a:gd name="connsiteY20" fmla="*/ 271748 h 376904"/>
                        <a:gd name="connsiteX21" fmla="*/ 9906 w 956976"/>
                        <a:gd name="connsiteY21" fmla="*/ 272129 h 376904"/>
                        <a:gd name="connsiteX22" fmla="*/ 17145 w 956976"/>
                        <a:gd name="connsiteY22" fmla="*/ 276511 h 376904"/>
                        <a:gd name="connsiteX23" fmla="*/ 17335 w 956976"/>
                        <a:gd name="connsiteY23" fmla="*/ 276606 h 376904"/>
                        <a:gd name="connsiteX24" fmla="*/ 26765 w 956976"/>
                        <a:gd name="connsiteY24" fmla="*/ 281940 h 376904"/>
                        <a:gd name="connsiteX25" fmla="*/ 27051 w 956976"/>
                        <a:gd name="connsiteY25" fmla="*/ 282035 h 376904"/>
                        <a:gd name="connsiteX26" fmla="*/ 38767 w 956976"/>
                        <a:gd name="connsiteY26" fmla="*/ 288227 h 376904"/>
                        <a:gd name="connsiteX27" fmla="*/ 39243 w 956976"/>
                        <a:gd name="connsiteY27" fmla="*/ 288512 h 376904"/>
                        <a:gd name="connsiteX28" fmla="*/ 69247 w 956976"/>
                        <a:gd name="connsiteY28" fmla="*/ 302705 h 376904"/>
                        <a:gd name="connsiteX29" fmla="*/ 69913 w 956976"/>
                        <a:gd name="connsiteY29" fmla="*/ 302990 h 376904"/>
                        <a:gd name="connsiteX30" fmla="*/ 108775 w 956976"/>
                        <a:gd name="connsiteY30" fmla="*/ 318516 h 376904"/>
                        <a:gd name="connsiteX31" fmla="*/ 109728 w 956976"/>
                        <a:gd name="connsiteY31" fmla="*/ 318897 h 376904"/>
                        <a:gd name="connsiteX32" fmla="*/ 157639 w 956976"/>
                        <a:gd name="connsiteY32" fmla="*/ 334613 h 376904"/>
                        <a:gd name="connsiteX33" fmla="*/ 158782 w 956976"/>
                        <a:gd name="connsiteY33" fmla="*/ 334899 h 376904"/>
                        <a:gd name="connsiteX34" fmla="*/ 216122 w 956976"/>
                        <a:gd name="connsiteY34" fmla="*/ 349663 h 376904"/>
                        <a:gd name="connsiteX35" fmla="*/ 217075 w 956976"/>
                        <a:gd name="connsiteY35" fmla="*/ 349853 h 376904"/>
                        <a:gd name="connsiteX36" fmla="*/ 248888 w 956976"/>
                        <a:gd name="connsiteY36" fmla="*/ 356425 h 376904"/>
                        <a:gd name="connsiteX37" fmla="*/ 250698 w 956976"/>
                        <a:gd name="connsiteY37" fmla="*/ 356807 h 376904"/>
                        <a:gd name="connsiteX38" fmla="*/ 284702 w 956976"/>
                        <a:gd name="connsiteY38" fmla="*/ 362617 h 376904"/>
                        <a:gd name="connsiteX39" fmla="*/ 284702 w 956976"/>
                        <a:gd name="connsiteY39" fmla="*/ 362617 h 376904"/>
                        <a:gd name="connsiteX40" fmla="*/ 478536 w 956976"/>
                        <a:gd name="connsiteY40" fmla="*/ 376904 h 376904"/>
                        <a:gd name="connsiteX41" fmla="*/ 651034 w 956976"/>
                        <a:gd name="connsiteY41" fmla="*/ 365760 h 376904"/>
                        <a:gd name="connsiteX42" fmla="*/ 651034 w 956976"/>
                        <a:gd name="connsiteY42" fmla="*/ 365760 h 376904"/>
                        <a:gd name="connsiteX43" fmla="*/ 651034 w 956976"/>
                        <a:gd name="connsiteY43" fmla="*/ 365760 h 376904"/>
                        <a:gd name="connsiteX44" fmla="*/ 723900 w 956976"/>
                        <a:gd name="connsiteY44" fmla="*/ 353378 h 376904"/>
                        <a:gd name="connsiteX45" fmla="*/ 724281 w 956976"/>
                        <a:gd name="connsiteY45" fmla="*/ 353282 h 376904"/>
                        <a:gd name="connsiteX46" fmla="*/ 938403 w 956976"/>
                        <a:gd name="connsiteY46" fmla="*/ 277273 h 376904"/>
                        <a:gd name="connsiteX47" fmla="*/ 938689 w 956976"/>
                        <a:gd name="connsiteY47" fmla="*/ 277178 h 376904"/>
                        <a:gd name="connsiteX48" fmla="*/ 952405 w 956976"/>
                        <a:gd name="connsiteY48" fmla="*/ 268700 h 376904"/>
                        <a:gd name="connsiteX49" fmla="*/ 952500 w 956976"/>
                        <a:gd name="connsiteY49" fmla="*/ 268605 h 376904"/>
                        <a:gd name="connsiteX50" fmla="*/ 955738 w 956976"/>
                        <a:gd name="connsiteY50" fmla="*/ 266414 h 376904"/>
                        <a:gd name="connsiteX51" fmla="*/ 956120 w 956976"/>
                        <a:gd name="connsiteY51" fmla="*/ 266129 h 376904"/>
                        <a:gd name="connsiteX52" fmla="*/ 956977 w 956976"/>
                        <a:gd name="connsiteY52" fmla="*/ 265462 h 376904"/>
                        <a:gd name="connsiteX53" fmla="*/ 956977 w 956976"/>
                        <a:gd name="connsiteY53" fmla="*/ 216789 h 376904"/>
                        <a:gd name="connsiteX54" fmla="*/ 956977 w 956976"/>
                        <a:gd name="connsiteY54" fmla="*/ 0 h 376904"/>
                        <a:gd name="connsiteX55" fmla="*/ 666464 w 956976"/>
                        <a:gd name="connsiteY55" fmla="*/ 0 h 376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</a:cxnLst>
                      <a:rect l="l" t="t" r="r" b="b"/>
                      <a:pathLst>
                        <a:path w="956976" h="376904">
                          <a:moveTo>
                            <a:pt x="666464" y="95"/>
                          </a:moveTo>
                          <a:lnTo>
                            <a:pt x="675513" y="15431"/>
                          </a:lnTo>
                          <a:cubicBezTo>
                            <a:pt x="664369" y="35719"/>
                            <a:pt x="655415" y="57341"/>
                            <a:pt x="648748" y="80010"/>
                          </a:cubicBezTo>
                          <a:lnTo>
                            <a:pt x="601694" y="92107"/>
                          </a:lnTo>
                          <a:lnTo>
                            <a:pt x="601694" y="247555"/>
                          </a:lnTo>
                          <a:lnTo>
                            <a:pt x="648748" y="259652"/>
                          </a:lnTo>
                          <a:cubicBezTo>
                            <a:pt x="654272" y="278702"/>
                            <a:pt x="661892" y="296894"/>
                            <a:pt x="670655" y="314325"/>
                          </a:cubicBezTo>
                          <a:cubicBezTo>
                            <a:pt x="615125" y="322802"/>
                            <a:pt x="551212" y="328327"/>
                            <a:pt x="478441" y="328327"/>
                          </a:cubicBezTo>
                          <a:cubicBezTo>
                            <a:pt x="397669" y="328327"/>
                            <a:pt x="327755" y="321564"/>
                            <a:pt x="268129" y="311372"/>
                          </a:cubicBezTo>
                          <a:cubicBezTo>
                            <a:pt x="276320" y="294799"/>
                            <a:pt x="283464" y="277654"/>
                            <a:pt x="288703" y="259652"/>
                          </a:cubicBezTo>
                          <a:lnTo>
                            <a:pt x="335756" y="247555"/>
                          </a:lnTo>
                          <a:lnTo>
                            <a:pt x="335756" y="92107"/>
                          </a:lnTo>
                          <a:lnTo>
                            <a:pt x="288703" y="80010"/>
                          </a:lnTo>
                          <a:cubicBezTo>
                            <a:pt x="282131" y="57341"/>
                            <a:pt x="273177" y="35719"/>
                            <a:pt x="261938" y="15431"/>
                          </a:cubicBezTo>
                          <a:lnTo>
                            <a:pt x="270986" y="95"/>
                          </a:lnTo>
                          <a:lnTo>
                            <a:pt x="0" y="95"/>
                          </a:lnTo>
                          <a:lnTo>
                            <a:pt x="0" y="216884"/>
                          </a:lnTo>
                          <a:lnTo>
                            <a:pt x="0" y="265557"/>
                          </a:lnTo>
                          <a:cubicBezTo>
                            <a:pt x="0" y="265557"/>
                            <a:pt x="381" y="265843"/>
                            <a:pt x="857" y="266129"/>
                          </a:cubicBezTo>
                          <a:cubicBezTo>
                            <a:pt x="1048" y="266224"/>
                            <a:pt x="1048" y="266224"/>
                            <a:pt x="1238" y="266414"/>
                          </a:cubicBezTo>
                          <a:cubicBezTo>
                            <a:pt x="2572" y="267367"/>
                            <a:pt x="5334" y="269177"/>
                            <a:pt x="9335" y="271748"/>
                          </a:cubicBezTo>
                          <a:cubicBezTo>
                            <a:pt x="9525" y="271844"/>
                            <a:pt x="9715" y="271939"/>
                            <a:pt x="9906" y="272129"/>
                          </a:cubicBezTo>
                          <a:cubicBezTo>
                            <a:pt x="12002" y="273463"/>
                            <a:pt x="14383" y="274892"/>
                            <a:pt x="17145" y="276511"/>
                          </a:cubicBezTo>
                          <a:cubicBezTo>
                            <a:pt x="17240" y="276511"/>
                            <a:pt x="17335" y="276606"/>
                            <a:pt x="17335" y="276606"/>
                          </a:cubicBezTo>
                          <a:cubicBezTo>
                            <a:pt x="20098" y="278225"/>
                            <a:pt x="23241" y="280035"/>
                            <a:pt x="26765" y="281940"/>
                          </a:cubicBezTo>
                          <a:cubicBezTo>
                            <a:pt x="26860" y="281940"/>
                            <a:pt x="26956" y="282035"/>
                            <a:pt x="27051" y="282035"/>
                          </a:cubicBezTo>
                          <a:cubicBezTo>
                            <a:pt x="30575" y="283940"/>
                            <a:pt x="34481" y="286036"/>
                            <a:pt x="38767" y="288227"/>
                          </a:cubicBezTo>
                          <a:cubicBezTo>
                            <a:pt x="38957" y="288322"/>
                            <a:pt x="39052" y="288417"/>
                            <a:pt x="39243" y="288512"/>
                          </a:cubicBezTo>
                          <a:cubicBezTo>
                            <a:pt x="47815" y="292894"/>
                            <a:pt x="57817" y="297656"/>
                            <a:pt x="69247" y="302705"/>
                          </a:cubicBezTo>
                          <a:cubicBezTo>
                            <a:pt x="69437" y="302800"/>
                            <a:pt x="69723" y="302895"/>
                            <a:pt x="69913" y="302990"/>
                          </a:cubicBezTo>
                          <a:cubicBezTo>
                            <a:pt x="81439" y="308038"/>
                            <a:pt x="94393" y="313277"/>
                            <a:pt x="108775" y="318516"/>
                          </a:cubicBezTo>
                          <a:cubicBezTo>
                            <a:pt x="109061" y="318611"/>
                            <a:pt x="109347" y="318707"/>
                            <a:pt x="109728" y="318897"/>
                          </a:cubicBezTo>
                          <a:cubicBezTo>
                            <a:pt x="124206" y="324136"/>
                            <a:pt x="140208" y="329470"/>
                            <a:pt x="157639" y="334613"/>
                          </a:cubicBezTo>
                          <a:cubicBezTo>
                            <a:pt x="158020" y="334709"/>
                            <a:pt x="158401" y="334804"/>
                            <a:pt x="158782" y="334899"/>
                          </a:cubicBezTo>
                          <a:cubicBezTo>
                            <a:pt x="176403" y="340042"/>
                            <a:pt x="195453" y="345091"/>
                            <a:pt x="216122" y="349663"/>
                          </a:cubicBezTo>
                          <a:cubicBezTo>
                            <a:pt x="216408" y="349758"/>
                            <a:pt x="216694" y="349758"/>
                            <a:pt x="217075" y="349853"/>
                          </a:cubicBezTo>
                          <a:cubicBezTo>
                            <a:pt x="227267" y="352139"/>
                            <a:pt x="237839" y="354330"/>
                            <a:pt x="248888" y="356425"/>
                          </a:cubicBezTo>
                          <a:cubicBezTo>
                            <a:pt x="249460" y="356521"/>
                            <a:pt x="250127" y="356616"/>
                            <a:pt x="250698" y="356807"/>
                          </a:cubicBezTo>
                          <a:cubicBezTo>
                            <a:pt x="261652" y="358902"/>
                            <a:pt x="272987" y="360807"/>
                            <a:pt x="284702" y="362617"/>
                          </a:cubicBezTo>
                          <a:lnTo>
                            <a:pt x="284702" y="362617"/>
                          </a:lnTo>
                          <a:cubicBezTo>
                            <a:pt x="340614" y="371284"/>
                            <a:pt x="405098" y="376904"/>
                            <a:pt x="478536" y="376904"/>
                          </a:cubicBezTo>
                          <a:cubicBezTo>
                            <a:pt x="542830" y="376904"/>
                            <a:pt x="600170" y="372618"/>
                            <a:pt x="651034" y="365760"/>
                          </a:cubicBezTo>
                          <a:lnTo>
                            <a:pt x="651034" y="365760"/>
                          </a:lnTo>
                          <a:lnTo>
                            <a:pt x="651034" y="365760"/>
                          </a:lnTo>
                          <a:cubicBezTo>
                            <a:pt x="677037" y="362236"/>
                            <a:pt x="701326" y="358045"/>
                            <a:pt x="723900" y="353378"/>
                          </a:cubicBezTo>
                          <a:cubicBezTo>
                            <a:pt x="723995" y="353378"/>
                            <a:pt x="724091" y="353378"/>
                            <a:pt x="724281" y="353282"/>
                          </a:cubicBezTo>
                          <a:cubicBezTo>
                            <a:pt x="837343" y="329946"/>
                            <a:pt x="907542" y="295275"/>
                            <a:pt x="938403" y="277273"/>
                          </a:cubicBezTo>
                          <a:cubicBezTo>
                            <a:pt x="938498" y="277178"/>
                            <a:pt x="938593" y="277178"/>
                            <a:pt x="938689" y="277178"/>
                          </a:cubicBezTo>
                          <a:cubicBezTo>
                            <a:pt x="944785" y="273653"/>
                            <a:pt x="949357" y="270700"/>
                            <a:pt x="952405" y="268700"/>
                          </a:cubicBezTo>
                          <a:cubicBezTo>
                            <a:pt x="952405" y="268700"/>
                            <a:pt x="952500" y="268700"/>
                            <a:pt x="952500" y="268605"/>
                          </a:cubicBezTo>
                          <a:cubicBezTo>
                            <a:pt x="953929" y="267653"/>
                            <a:pt x="955072" y="266891"/>
                            <a:pt x="955738" y="266414"/>
                          </a:cubicBezTo>
                          <a:cubicBezTo>
                            <a:pt x="955929" y="266224"/>
                            <a:pt x="955929" y="266224"/>
                            <a:pt x="956120" y="266129"/>
                          </a:cubicBezTo>
                          <a:cubicBezTo>
                            <a:pt x="956691" y="265748"/>
                            <a:pt x="956977" y="265462"/>
                            <a:pt x="956977" y="265462"/>
                          </a:cubicBezTo>
                          <a:lnTo>
                            <a:pt x="956977" y="216789"/>
                          </a:lnTo>
                          <a:lnTo>
                            <a:pt x="956977" y="0"/>
                          </a:lnTo>
                          <a:lnTo>
                            <a:pt x="666464" y="0"/>
                          </a:ln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" name="任意多边形: 形状 21"/>
                    <p:cNvSpPr/>
                    <p:nvPr/>
                  </p:nvSpPr>
                  <p:spPr>
                    <a:xfrm>
                      <a:off x="6663880" y="2938271"/>
                      <a:ext cx="463581" cy="503586"/>
                    </a:xfrm>
                    <a:custGeom>
                      <a:avLst/>
                      <a:gdLst>
                        <a:gd name="connsiteX0" fmla="*/ 32480 w 463581"/>
                        <a:gd name="connsiteY0" fmla="*/ 503587 h 503586"/>
                        <a:gd name="connsiteX1" fmla="*/ 0 w 463581"/>
                        <a:gd name="connsiteY1" fmla="*/ 503587 h 503586"/>
                        <a:gd name="connsiteX2" fmla="*/ 0 w 463581"/>
                        <a:gd name="connsiteY2" fmla="*/ 384143 h 503586"/>
                        <a:gd name="connsiteX3" fmla="*/ 32480 w 463581"/>
                        <a:gd name="connsiteY3" fmla="*/ 384143 h 503586"/>
                        <a:gd name="connsiteX4" fmla="*/ 344138 w 463581"/>
                        <a:gd name="connsiteY4" fmla="*/ 72485 h 503586"/>
                        <a:gd name="connsiteX5" fmla="*/ 344138 w 463581"/>
                        <a:gd name="connsiteY5" fmla="*/ 0 h 503586"/>
                        <a:gd name="connsiteX6" fmla="*/ 463582 w 463581"/>
                        <a:gd name="connsiteY6" fmla="*/ 0 h 503586"/>
                        <a:gd name="connsiteX7" fmla="*/ 463582 w 463581"/>
                        <a:gd name="connsiteY7" fmla="*/ 72485 h 503586"/>
                        <a:gd name="connsiteX8" fmla="*/ 32480 w 463581"/>
                        <a:gd name="connsiteY8" fmla="*/ 503587 h 503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63581" h="503586">
                          <a:moveTo>
                            <a:pt x="32480" y="503587"/>
                          </a:moveTo>
                          <a:lnTo>
                            <a:pt x="0" y="503587"/>
                          </a:lnTo>
                          <a:lnTo>
                            <a:pt x="0" y="384143"/>
                          </a:lnTo>
                          <a:lnTo>
                            <a:pt x="32480" y="384143"/>
                          </a:lnTo>
                          <a:cubicBezTo>
                            <a:pt x="204311" y="384143"/>
                            <a:pt x="344138" y="244316"/>
                            <a:pt x="344138" y="72485"/>
                          </a:cubicBezTo>
                          <a:lnTo>
                            <a:pt x="344138" y="0"/>
                          </a:lnTo>
                          <a:lnTo>
                            <a:pt x="463582" y="0"/>
                          </a:lnTo>
                          <a:lnTo>
                            <a:pt x="463582" y="72485"/>
                          </a:lnTo>
                          <a:cubicBezTo>
                            <a:pt x="463582" y="310229"/>
                            <a:pt x="270224" y="503587"/>
                            <a:pt x="32480" y="503587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任意多边形: 形状 22"/>
                    <p:cNvSpPr/>
                    <p:nvPr/>
                  </p:nvSpPr>
                  <p:spPr>
                    <a:xfrm>
                      <a:off x="5107114" y="3322414"/>
                      <a:ext cx="463486" cy="503586"/>
                    </a:xfrm>
                    <a:custGeom>
                      <a:avLst/>
                      <a:gdLst>
                        <a:gd name="connsiteX0" fmla="*/ 119444 w 463486"/>
                        <a:gd name="connsiteY0" fmla="*/ 503587 h 503586"/>
                        <a:gd name="connsiteX1" fmla="*/ 0 w 463486"/>
                        <a:gd name="connsiteY1" fmla="*/ 503587 h 503586"/>
                        <a:gd name="connsiteX2" fmla="*/ 0 w 463486"/>
                        <a:gd name="connsiteY2" fmla="*/ 431102 h 503586"/>
                        <a:gd name="connsiteX3" fmla="*/ 431006 w 463486"/>
                        <a:gd name="connsiteY3" fmla="*/ 0 h 503586"/>
                        <a:gd name="connsiteX4" fmla="*/ 463486 w 463486"/>
                        <a:gd name="connsiteY4" fmla="*/ 0 h 503586"/>
                        <a:gd name="connsiteX5" fmla="*/ 463486 w 463486"/>
                        <a:gd name="connsiteY5" fmla="*/ 119444 h 503586"/>
                        <a:gd name="connsiteX6" fmla="*/ 431006 w 463486"/>
                        <a:gd name="connsiteY6" fmla="*/ 119444 h 503586"/>
                        <a:gd name="connsiteX7" fmla="*/ 119348 w 463486"/>
                        <a:gd name="connsiteY7" fmla="*/ 431102 h 503586"/>
                        <a:gd name="connsiteX8" fmla="*/ 119348 w 463486"/>
                        <a:gd name="connsiteY8" fmla="*/ 503587 h 503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63486" h="503586">
                          <a:moveTo>
                            <a:pt x="119444" y="503587"/>
                          </a:moveTo>
                          <a:lnTo>
                            <a:pt x="0" y="503587"/>
                          </a:lnTo>
                          <a:lnTo>
                            <a:pt x="0" y="431102"/>
                          </a:lnTo>
                          <a:cubicBezTo>
                            <a:pt x="0" y="193453"/>
                            <a:pt x="193358" y="0"/>
                            <a:pt x="431006" y="0"/>
                          </a:cubicBezTo>
                          <a:lnTo>
                            <a:pt x="463486" y="0"/>
                          </a:lnTo>
                          <a:lnTo>
                            <a:pt x="463486" y="119444"/>
                          </a:lnTo>
                          <a:lnTo>
                            <a:pt x="431006" y="119444"/>
                          </a:lnTo>
                          <a:cubicBezTo>
                            <a:pt x="259175" y="119444"/>
                            <a:pt x="119348" y="259271"/>
                            <a:pt x="119348" y="431102"/>
                          </a:cubicBezTo>
                          <a:lnTo>
                            <a:pt x="119348" y="50358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" name="任意多边形: 形状 23"/>
                    <p:cNvSpPr/>
                    <p:nvPr/>
                  </p:nvSpPr>
                  <p:spPr>
                    <a:xfrm>
                      <a:off x="7008018" y="2938271"/>
                      <a:ext cx="119443" cy="26479"/>
                    </a:xfrm>
                    <a:custGeom>
                      <a:avLst/>
                      <a:gdLst>
                        <a:gd name="connsiteX0" fmla="*/ 58483 w 119443"/>
                        <a:gd name="connsiteY0" fmla="*/ 0 h 26479"/>
                        <a:gd name="connsiteX1" fmla="*/ 0 w 119443"/>
                        <a:gd name="connsiteY1" fmla="*/ 6477 h 26479"/>
                        <a:gd name="connsiteX2" fmla="*/ 0 w 119443"/>
                        <a:gd name="connsiteY2" fmla="*/ 26479 h 26479"/>
                        <a:gd name="connsiteX3" fmla="*/ 119443 w 119443"/>
                        <a:gd name="connsiteY3" fmla="*/ 23241 h 26479"/>
                        <a:gd name="connsiteX4" fmla="*/ 119443 w 119443"/>
                        <a:gd name="connsiteY4" fmla="*/ 0 h 26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9443" h="26479">
                          <a:moveTo>
                            <a:pt x="58483" y="0"/>
                          </a:moveTo>
                          <a:lnTo>
                            <a:pt x="0" y="6477"/>
                          </a:lnTo>
                          <a:lnTo>
                            <a:pt x="0" y="26479"/>
                          </a:lnTo>
                          <a:lnTo>
                            <a:pt x="119443" y="23241"/>
                          </a:lnTo>
                          <a:lnTo>
                            <a:pt x="119443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任意多边形: 形状 24"/>
                    <p:cNvSpPr/>
                    <p:nvPr/>
                  </p:nvSpPr>
                  <p:spPr>
                    <a:xfrm>
                      <a:off x="6969918" y="3121722"/>
                      <a:ext cx="130683" cy="90106"/>
                    </a:xfrm>
                    <a:custGeom>
                      <a:avLst/>
                      <a:gdLst>
                        <a:gd name="connsiteX0" fmla="*/ 17336 w 130683"/>
                        <a:gd name="connsiteY0" fmla="*/ 0 h 90106"/>
                        <a:gd name="connsiteX1" fmla="*/ 0 w 130683"/>
                        <a:gd name="connsiteY1" fmla="*/ 38100 h 90106"/>
                        <a:gd name="connsiteX2" fmla="*/ 107537 w 130683"/>
                        <a:gd name="connsiteY2" fmla="*/ 90106 h 90106"/>
                        <a:gd name="connsiteX3" fmla="*/ 130683 w 130683"/>
                        <a:gd name="connsiteY3" fmla="*/ 38576 h 90106"/>
                        <a:gd name="connsiteX4" fmla="*/ 17336 w 130683"/>
                        <a:gd name="connsiteY4" fmla="*/ 0 h 90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683" h="90106">
                          <a:moveTo>
                            <a:pt x="17336" y="0"/>
                          </a:moveTo>
                          <a:cubicBezTo>
                            <a:pt x="12287" y="13145"/>
                            <a:pt x="6763" y="25908"/>
                            <a:pt x="0" y="38100"/>
                          </a:cubicBezTo>
                          <a:lnTo>
                            <a:pt x="107537" y="90106"/>
                          </a:lnTo>
                          <a:cubicBezTo>
                            <a:pt x="116300" y="73533"/>
                            <a:pt x="124111" y="56293"/>
                            <a:pt x="130683" y="38576"/>
                          </a:cubicBezTo>
                          <a:lnTo>
                            <a:pt x="17336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" name="任意多边形: 形状 25"/>
                    <p:cNvSpPr/>
                    <p:nvPr/>
                  </p:nvSpPr>
                  <p:spPr>
                    <a:xfrm>
                      <a:off x="6745890" y="3308698"/>
                      <a:ext cx="72294" cy="127825"/>
                    </a:xfrm>
                    <a:custGeom>
                      <a:avLst/>
                      <a:gdLst>
                        <a:gd name="connsiteX0" fmla="*/ 18098 w 72294"/>
                        <a:gd name="connsiteY0" fmla="*/ 127825 h 127825"/>
                        <a:gd name="connsiteX1" fmla="*/ 72295 w 72294"/>
                        <a:gd name="connsiteY1" fmla="*/ 115538 h 127825"/>
                        <a:gd name="connsiteX2" fmla="*/ 41910 w 72294"/>
                        <a:gd name="connsiteY2" fmla="*/ 0 h 127825"/>
                        <a:gd name="connsiteX3" fmla="*/ 0 w 72294"/>
                        <a:gd name="connsiteY3" fmla="*/ 9430 h 127825"/>
                        <a:gd name="connsiteX4" fmla="*/ 18098 w 72294"/>
                        <a:gd name="connsiteY4" fmla="*/ 127825 h 127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294" h="127825">
                          <a:moveTo>
                            <a:pt x="18098" y="127825"/>
                          </a:moveTo>
                          <a:cubicBezTo>
                            <a:pt x="36576" y="124873"/>
                            <a:pt x="54674" y="120777"/>
                            <a:pt x="72295" y="115538"/>
                          </a:cubicBezTo>
                          <a:lnTo>
                            <a:pt x="41910" y="0"/>
                          </a:lnTo>
                          <a:cubicBezTo>
                            <a:pt x="28289" y="4191"/>
                            <a:pt x="14288" y="7144"/>
                            <a:pt x="0" y="9430"/>
                          </a:cubicBezTo>
                          <a:lnTo>
                            <a:pt x="18098" y="12782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" name="任意多边形: 形状 26"/>
                    <p:cNvSpPr/>
                    <p:nvPr/>
                  </p:nvSpPr>
                  <p:spPr>
                    <a:xfrm>
                      <a:off x="7002779" y="3022853"/>
                      <a:ext cx="124015" cy="65912"/>
                    </a:xfrm>
                    <a:custGeom>
                      <a:avLst/>
                      <a:gdLst>
                        <a:gd name="connsiteX0" fmla="*/ 4667 w 124015"/>
                        <a:gd name="connsiteY0" fmla="*/ 0 h 65912"/>
                        <a:gd name="connsiteX1" fmla="*/ 0 w 124015"/>
                        <a:gd name="connsiteY1" fmla="*/ 43529 h 65912"/>
                        <a:gd name="connsiteX2" fmla="*/ 117443 w 124015"/>
                        <a:gd name="connsiteY2" fmla="*/ 65913 h 65912"/>
                        <a:gd name="connsiteX3" fmla="*/ 124016 w 124015"/>
                        <a:gd name="connsiteY3" fmla="*/ 11335 h 65912"/>
                        <a:gd name="connsiteX4" fmla="*/ 4667 w 124015"/>
                        <a:gd name="connsiteY4" fmla="*/ 0 h 65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65912">
                          <a:moveTo>
                            <a:pt x="4667" y="0"/>
                          </a:moveTo>
                          <a:cubicBezTo>
                            <a:pt x="4096" y="14764"/>
                            <a:pt x="2572" y="29337"/>
                            <a:pt x="0" y="43529"/>
                          </a:cubicBezTo>
                          <a:lnTo>
                            <a:pt x="117443" y="65913"/>
                          </a:lnTo>
                          <a:cubicBezTo>
                            <a:pt x="120682" y="48101"/>
                            <a:pt x="122968" y="29908"/>
                            <a:pt x="124016" y="11335"/>
                          </a:cubicBezTo>
                          <a:lnTo>
                            <a:pt x="4667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" name="任意多边形: 形状 27"/>
                    <p:cNvSpPr/>
                    <p:nvPr/>
                  </p:nvSpPr>
                  <p:spPr>
                    <a:xfrm>
                      <a:off x="6913530" y="3204685"/>
                      <a:ext cx="122396" cy="114014"/>
                    </a:xfrm>
                    <a:custGeom>
                      <a:avLst/>
                      <a:gdLst>
                        <a:gd name="connsiteX0" fmla="*/ 26384 w 122396"/>
                        <a:gd name="connsiteY0" fmla="*/ 0 h 114014"/>
                        <a:gd name="connsiteX1" fmla="*/ 0 w 122396"/>
                        <a:gd name="connsiteY1" fmla="*/ 29147 h 114014"/>
                        <a:gd name="connsiteX2" fmla="*/ 84010 w 122396"/>
                        <a:gd name="connsiteY2" fmla="*/ 114014 h 114014"/>
                        <a:gd name="connsiteX3" fmla="*/ 122396 w 122396"/>
                        <a:gd name="connsiteY3" fmla="*/ 71057 h 114014"/>
                        <a:gd name="connsiteX4" fmla="*/ 26384 w 122396"/>
                        <a:gd name="connsiteY4" fmla="*/ 0 h 1140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396" h="114014">
                          <a:moveTo>
                            <a:pt x="26384" y="0"/>
                          </a:moveTo>
                          <a:cubicBezTo>
                            <a:pt x="18193" y="10287"/>
                            <a:pt x="9430" y="20003"/>
                            <a:pt x="0" y="29147"/>
                          </a:cubicBezTo>
                          <a:lnTo>
                            <a:pt x="84010" y="114014"/>
                          </a:lnTo>
                          <a:cubicBezTo>
                            <a:pt x="97726" y="100584"/>
                            <a:pt x="110585" y="86201"/>
                            <a:pt x="122396" y="71057"/>
                          </a:cubicBezTo>
                          <a:lnTo>
                            <a:pt x="26384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" name="任意多边形: 形状 28"/>
                    <p:cNvSpPr/>
                    <p:nvPr/>
                  </p:nvSpPr>
                  <p:spPr>
                    <a:xfrm>
                      <a:off x="6838854" y="3267074"/>
                      <a:ext cx="99059" cy="129540"/>
                    </a:xfrm>
                    <a:custGeom>
                      <a:avLst/>
                      <a:gdLst>
                        <a:gd name="connsiteX0" fmla="*/ 34385 w 99059"/>
                        <a:gd name="connsiteY0" fmla="*/ 0 h 129540"/>
                        <a:gd name="connsiteX1" fmla="*/ 0 w 99059"/>
                        <a:gd name="connsiteY1" fmla="*/ 20574 h 129540"/>
                        <a:gd name="connsiteX2" fmla="*/ 49530 w 99059"/>
                        <a:gd name="connsiteY2" fmla="*/ 129540 h 129540"/>
                        <a:gd name="connsiteX3" fmla="*/ 99060 w 99059"/>
                        <a:gd name="connsiteY3" fmla="*/ 100584 h 129540"/>
                        <a:gd name="connsiteX4" fmla="*/ 34385 w 99059"/>
                        <a:gd name="connsiteY4" fmla="*/ 0 h 129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59" h="129540">
                          <a:moveTo>
                            <a:pt x="34385" y="0"/>
                          </a:moveTo>
                          <a:cubicBezTo>
                            <a:pt x="23431" y="7620"/>
                            <a:pt x="11906" y="14383"/>
                            <a:pt x="0" y="20574"/>
                          </a:cubicBezTo>
                          <a:lnTo>
                            <a:pt x="49530" y="129540"/>
                          </a:lnTo>
                          <a:cubicBezTo>
                            <a:pt x="66770" y="120967"/>
                            <a:pt x="83344" y="111347"/>
                            <a:pt x="99060" y="100584"/>
                          </a:cubicBezTo>
                          <a:lnTo>
                            <a:pt x="34385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" name="任意多边形: 形状 29"/>
                    <p:cNvSpPr/>
                    <p:nvPr/>
                  </p:nvSpPr>
                  <p:spPr>
                    <a:xfrm>
                      <a:off x="6663975" y="3322414"/>
                      <a:ext cx="26955" cy="119443"/>
                    </a:xfrm>
                    <a:custGeom>
                      <a:avLst/>
                      <a:gdLst>
                        <a:gd name="connsiteX0" fmla="*/ 22860 w 26955"/>
                        <a:gd name="connsiteY0" fmla="*/ 0 h 119443"/>
                        <a:gd name="connsiteX1" fmla="*/ 190 w 26955"/>
                        <a:gd name="connsiteY1" fmla="*/ 0 h 119443"/>
                        <a:gd name="connsiteX2" fmla="*/ 0 w 26955"/>
                        <a:gd name="connsiteY2" fmla="*/ 59436 h 119443"/>
                        <a:gd name="connsiteX3" fmla="*/ 0 w 26955"/>
                        <a:gd name="connsiteY3" fmla="*/ 119444 h 119443"/>
                        <a:gd name="connsiteX4" fmla="*/ 26956 w 26955"/>
                        <a:gd name="connsiteY4" fmla="*/ 119444 h 119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55" h="119443">
                          <a:moveTo>
                            <a:pt x="22860" y="0"/>
                          </a:moveTo>
                          <a:lnTo>
                            <a:pt x="190" y="0"/>
                          </a:lnTo>
                          <a:lnTo>
                            <a:pt x="0" y="59436"/>
                          </a:lnTo>
                          <a:lnTo>
                            <a:pt x="0" y="119444"/>
                          </a:lnTo>
                          <a:lnTo>
                            <a:pt x="26956" y="119444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" name="任意多边形: 形状 30"/>
                    <p:cNvSpPr/>
                    <p:nvPr/>
                  </p:nvSpPr>
                  <p:spPr>
                    <a:xfrm>
                      <a:off x="5543359" y="3322414"/>
                      <a:ext cx="27336" cy="119443"/>
                    </a:xfrm>
                    <a:custGeom>
                      <a:avLst/>
                      <a:gdLst>
                        <a:gd name="connsiteX0" fmla="*/ 4858 w 27336"/>
                        <a:gd name="connsiteY0" fmla="*/ 119444 h 119443"/>
                        <a:gd name="connsiteX1" fmla="*/ 23908 w 27336"/>
                        <a:gd name="connsiteY1" fmla="*/ 119444 h 119443"/>
                        <a:gd name="connsiteX2" fmla="*/ 27337 w 27336"/>
                        <a:gd name="connsiteY2" fmla="*/ 63151 h 119443"/>
                        <a:gd name="connsiteX3" fmla="*/ 27337 w 27336"/>
                        <a:gd name="connsiteY3" fmla="*/ 0 h 119443"/>
                        <a:gd name="connsiteX4" fmla="*/ 0 w 27336"/>
                        <a:gd name="connsiteY4" fmla="*/ 0 h 119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336" h="119443">
                          <a:moveTo>
                            <a:pt x="4858" y="119444"/>
                          </a:moveTo>
                          <a:lnTo>
                            <a:pt x="23908" y="119444"/>
                          </a:lnTo>
                          <a:lnTo>
                            <a:pt x="27337" y="63151"/>
                          </a:lnTo>
                          <a:lnTo>
                            <a:pt x="273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" name="任意多边形: 形状 31"/>
                    <p:cNvSpPr/>
                    <p:nvPr/>
                  </p:nvSpPr>
                  <p:spPr>
                    <a:xfrm>
                      <a:off x="5134165" y="3551776"/>
                      <a:ext cx="129825" cy="92202"/>
                    </a:xfrm>
                    <a:custGeom>
                      <a:avLst/>
                      <a:gdLst>
                        <a:gd name="connsiteX0" fmla="*/ 23241 w 129825"/>
                        <a:gd name="connsiteY0" fmla="*/ 0 h 92202"/>
                        <a:gd name="connsiteX1" fmla="*/ 0 w 129825"/>
                        <a:gd name="connsiteY1" fmla="*/ 51530 h 92202"/>
                        <a:gd name="connsiteX2" fmla="*/ 112586 w 129825"/>
                        <a:gd name="connsiteY2" fmla="*/ 92202 h 92202"/>
                        <a:gd name="connsiteX3" fmla="*/ 129826 w 129825"/>
                        <a:gd name="connsiteY3" fmla="*/ 53721 h 92202"/>
                        <a:gd name="connsiteX4" fmla="*/ 23241 w 129825"/>
                        <a:gd name="connsiteY4" fmla="*/ 0 h 9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5" h="92202">
                          <a:moveTo>
                            <a:pt x="23241" y="0"/>
                          </a:moveTo>
                          <a:cubicBezTo>
                            <a:pt x="14478" y="16574"/>
                            <a:pt x="6667" y="33718"/>
                            <a:pt x="0" y="51530"/>
                          </a:cubicBezTo>
                          <a:lnTo>
                            <a:pt x="112586" y="92202"/>
                          </a:lnTo>
                          <a:cubicBezTo>
                            <a:pt x="117539" y="78962"/>
                            <a:pt x="123158" y="66008"/>
                            <a:pt x="129826" y="53721"/>
                          </a:cubicBezTo>
                          <a:lnTo>
                            <a:pt x="23241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" name="任意多边形: 形状 32"/>
                    <p:cNvSpPr/>
                    <p:nvPr/>
                  </p:nvSpPr>
                  <p:spPr>
                    <a:xfrm>
                      <a:off x="5415819" y="3327843"/>
                      <a:ext cx="76485" cy="126682"/>
                    </a:xfrm>
                    <a:custGeom>
                      <a:avLst/>
                      <a:gdLst>
                        <a:gd name="connsiteX0" fmla="*/ 54102 w 76485"/>
                        <a:gd name="connsiteY0" fmla="*/ 0 h 126682"/>
                        <a:gd name="connsiteX1" fmla="*/ 0 w 76485"/>
                        <a:gd name="connsiteY1" fmla="*/ 12382 h 126682"/>
                        <a:gd name="connsiteX2" fmla="*/ 35147 w 76485"/>
                        <a:gd name="connsiteY2" fmla="*/ 126682 h 126682"/>
                        <a:gd name="connsiteX3" fmla="*/ 76486 w 76485"/>
                        <a:gd name="connsiteY3" fmla="*/ 117824 h 126682"/>
                        <a:gd name="connsiteX4" fmla="*/ 54102 w 76485"/>
                        <a:gd name="connsiteY4" fmla="*/ 0 h 126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485" h="126682">
                          <a:moveTo>
                            <a:pt x="54102" y="0"/>
                          </a:moveTo>
                          <a:cubicBezTo>
                            <a:pt x="35624" y="2953"/>
                            <a:pt x="17621" y="7144"/>
                            <a:pt x="0" y="12382"/>
                          </a:cubicBezTo>
                          <a:lnTo>
                            <a:pt x="35147" y="126682"/>
                          </a:lnTo>
                          <a:cubicBezTo>
                            <a:pt x="48577" y="122777"/>
                            <a:pt x="62389" y="119920"/>
                            <a:pt x="76486" y="117824"/>
                          </a:cubicBezTo>
                          <a:lnTo>
                            <a:pt x="54102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" name="任意多边形: 形状 33"/>
                    <p:cNvSpPr/>
                    <p:nvPr/>
                  </p:nvSpPr>
                  <p:spPr>
                    <a:xfrm>
                      <a:off x="5107971" y="3674268"/>
                      <a:ext cx="123634" cy="68865"/>
                    </a:xfrm>
                    <a:custGeom>
                      <a:avLst/>
                      <a:gdLst>
                        <a:gd name="connsiteX0" fmla="*/ 6572 w 123634"/>
                        <a:gd name="connsiteY0" fmla="*/ 0 h 68865"/>
                        <a:gd name="connsiteX1" fmla="*/ 0 w 123634"/>
                        <a:gd name="connsiteY1" fmla="*/ 53626 h 68865"/>
                        <a:gd name="connsiteX2" fmla="*/ 119158 w 123634"/>
                        <a:gd name="connsiteY2" fmla="*/ 68866 h 68865"/>
                        <a:gd name="connsiteX3" fmla="*/ 123634 w 123634"/>
                        <a:gd name="connsiteY3" fmla="*/ 25146 h 68865"/>
                        <a:gd name="connsiteX4" fmla="*/ 6572 w 123634"/>
                        <a:gd name="connsiteY4" fmla="*/ 0 h 68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634" h="68865">
                          <a:moveTo>
                            <a:pt x="6572" y="0"/>
                          </a:moveTo>
                          <a:cubicBezTo>
                            <a:pt x="3334" y="17526"/>
                            <a:pt x="1048" y="35433"/>
                            <a:pt x="0" y="53626"/>
                          </a:cubicBezTo>
                          <a:lnTo>
                            <a:pt x="119158" y="68866"/>
                          </a:lnTo>
                          <a:cubicBezTo>
                            <a:pt x="119634" y="54007"/>
                            <a:pt x="121158" y="39433"/>
                            <a:pt x="123634" y="25146"/>
                          </a:cubicBez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" name="任意多边形: 形状 34"/>
                    <p:cNvSpPr/>
                    <p:nvPr/>
                  </p:nvSpPr>
                  <p:spPr>
                    <a:xfrm>
                      <a:off x="5199126" y="3445001"/>
                      <a:ext cx="122872" cy="114681"/>
                    </a:xfrm>
                    <a:custGeom>
                      <a:avLst/>
                      <a:gdLst>
                        <a:gd name="connsiteX0" fmla="*/ 122873 w 122872"/>
                        <a:gd name="connsiteY0" fmla="*/ 84582 h 114681"/>
                        <a:gd name="connsiteX1" fmla="*/ 38481 w 122872"/>
                        <a:gd name="connsiteY1" fmla="*/ 0 h 114681"/>
                        <a:gd name="connsiteX2" fmla="*/ 0 w 122872"/>
                        <a:gd name="connsiteY2" fmla="*/ 42863 h 114681"/>
                        <a:gd name="connsiteX3" fmla="*/ 95536 w 122872"/>
                        <a:gd name="connsiteY3" fmla="*/ 114681 h 114681"/>
                        <a:gd name="connsiteX4" fmla="*/ 122873 w 122872"/>
                        <a:gd name="connsiteY4" fmla="*/ 84582 h 114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72" h="114681">
                          <a:moveTo>
                            <a:pt x="122873" y="84582"/>
                          </a:moveTo>
                          <a:lnTo>
                            <a:pt x="38481" y="0"/>
                          </a:lnTo>
                          <a:cubicBezTo>
                            <a:pt x="24765" y="13430"/>
                            <a:pt x="11906" y="27718"/>
                            <a:pt x="0" y="42863"/>
                          </a:cubicBezTo>
                          <a:lnTo>
                            <a:pt x="95536" y="114681"/>
                          </a:lnTo>
                          <a:cubicBezTo>
                            <a:pt x="103918" y="104108"/>
                            <a:pt x="113062" y="94012"/>
                            <a:pt x="122873" y="84582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" name="任意多边形: 形状 35"/>
                    <p:cNvSpPr/>
                    <p:nvPr/>
                  </p:nvSpPr>
                  <p:spPr>
                    <a:xfrm>
                      <a:off x="5296947" y="3367753"/>
                      <a:ext cx="102393" cy="127634"/>
                    </a:xfrm>
                    <a:custGeom>
                      <a:avLst/>
                      <a:gdLst>
                        <a:gd name="connsiteX0" fmla="*/ 49244 w 102393"/>
                        <a:gd name="connsiteY0" fmla="*/ 0 h 127634"/>
                        <a:gd name="connsiteX1" fmla="*/ 0 w 102393"/>
                        <a:gd name="connsiteY1" fmla="*/ 28765 h 127634"/>
                        <a:gd name="connsiteX2" fmla="*/ 66866 w 102393"/>
                        <a:gd name="connsiteY2" fmla="*/ 127635 h 127634"/>
                        <a:gd name="connsiteX3" fmla="*/ 102394 w 102393"/>
                        <a:gd name="connsiteY3" fmla="*/ 107156 h 127634"/>
                        <a:gd name="connsiteX4" fmla="*/ 49244 w 102393"/>
                        <a:gd name="connsiteY4" fmla="*/ 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393" h="127634">
                          <a:moveTo>
                            <a:pt x="49244" y="0"/>
                          </a:moveTo>
                          <a:cubicBezTo>
                            <a:pt x="32195" y="8572"/>
                            <a:pt x="15716" y="18097"/>
                            <a:pt x="0" y="28765"/>
                          </a:cubicBezTo>
                          <a:lnTo>
                            <a:pt x="66866" y="127635"/>
                          </a:lnTo>
                          <a:cubicBezTo>
                            <a:pt x="78105" y="120015"/>
                            <a:pt x="90106" y="113347"/>
                            <a:pt x="102394" y="107156"/>
                          </a:cubicBezTo>
                          <a:lnTo>
                            <a:pt x="49244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7" name="任意多边形: 形状 36"/>
                    <p:cNvSpPr/>
                    <p:nvPr/>
                  </p:nvSpPr>
                  <p:spPr>
                    <a:xfrm>
                      <a:off x="5107114" y="3799141"/>
                      <a:ext cx="119443" cy="26860"/>
                    </a:xfrm>
                    <a:custGeom>
                      <a:avLst/>
                      <a:gdLst>
                        <a:gd name="connsiteX0" fmla="*/ 0 w 119443"/>
                        <a:gd name="connsiteY0" fmla="*/ 0 h 26860"/>
                        <a:gd name="connsiteX1" fmla="*/ 0 w 119443"/>
                        <a:gd name="connsiteY1" fmla="*/ 26860 h 26860"/>
                        <a:gd name="connsiteX2" fmla="*/ 119444 w 119443"/>
                        <a:gd name="connsiteY2" fmla="*/ 26860 h 26860"/>
                        <a:gd name="connsiteX3" fmla="*/ 119444 w 119443"/>
                        <a:gd name="connsiteY3" fmla="*/ 3810 h 26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9443" h="26860">
                          <a:moveTo>
                            <a:pt x="0" y="0"/>
                          </a:moveTo>
                          <a:lnTo>
                            <a:pt x="0" y="26860"/>
                          </a:lnTo>
                          <a:lnTo>
                            <a:pt x="119444" y="26860"/>
                          </a:lnTo>
                          <a:lnTo>
                            <a:pt x="119444" y="381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" name="任意多边形: 形状 37"/>
                    <p:cNvSpPr/>
                    <p:nvPr/>
                  </p:nvSpPr>
                  <p:spPr>
                    <a:xfrm>
                      <a:off x="6595776" y="3222878"/>
                      <a:ext cx="159258" cy="318516"/>
                    </a:xfrm>
                    <a:custGeom>
                      <a:avLst/>
                      <a:gdLst>
                        <a:gd name="connsiteX0" fmla="*/ 0 w 159258"/>
                        <a:gd name="connsiteY0" fmla="*/ 0 h 318516"/>
                        <a:gd name="connsiteX1" fmla="*/ 0 w 159258"/>
                        <a:gd name="connsiteY1" fmla="*/ 318516 h 318516"/>
                        <a:gd name="connsiteX2" fmla="*/ 159258 w 159258"/>
                        <a:gd name="connsiteY2" fmla="*/ 159258 h 318516"/>
                        <a:gd name="connsiteX3" fmla="*/ 0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0" y="0"/>
                          </a:moveTo>
                          <a:lnTo>
                            <a:pt x="0" y="318516"/>
                          </a:lnTo>
                          <a:cubicBezTo>
                            <a:pt x="87916" y="318516"/>
                            <a:pt x="159258" y="247174"/>
                            <a:pt x="159258" y="159258"/>
                          </a:cubicBezTo>
                          <a:cubicBezTo>
                            <a:pt x="159258" y="71342"/>
                            <a:pt x="87916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" name="任意多边形: 形状 38"/>
                    <p:cNvSpPr/>
                    <p:nvPr/>
                  </p:nvSpPr>
                  <p:spPr>
                    <a:xfrm>
                      <a:off x="6595776" y="3222878"/>
                      <a:ext cx="152495" cy="318516"/>
                    </a:xfrm>
                    <a:custGeom>
                      <a:avLst/>
                      <a:gdLst>
                        <a:gd name="connsiteX0" fmla="*/ 142589 w 152495"/>
                        <a:gd name="connsiteY0" fmla="*/ 215265 h 318516"/>
                        <a:gd name="connsiteX1" fmla="*/ 33909 w 152495"/>
                        <a:gd name="connsiteY1" fmla="*/ 167735 h 318516"/>
                        <a:gd name="connsiteX2" fmla="*/ 33909 w 152495"/>
                        <a:gd name="connsiteY2" fmla="*/ 3715 h 318516"/>
                        <a:gd name="connsiteX3" fmla="*/ 0 w 152495"/>
                        <a:gd name="connsiteY3" fmla="*/ 0 h 318516"/>
                        <a:gd name="connsiteX4" fmla="*/ 0 w 152495"/>
                        <a:gd name="connsiteY4" fmla="*/ 318516 h 318516"/>
                        <a:gd name="connsiteX5" fmla="*/ 152495 w 152495"/>
                        <a:gd name="connsiteY5" fmla="*/ 204978 h 318516"/>
                        <a:gd name="connsiteX6" fmla="*/ 142589 w 152495"/>
                        <a:gd name="connsiteY6" fmla="*/ 215265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2495" h="318516">
                          <a:moveTo>
                            <a:pt x="142589" y="215265"/>
                          </a:moveTo>
                          <a:cubicBezTo>
                            <a:pt x="101346" y="253841"/>
                            <a:pt x="33909" y="224218"/>
                            <a:pt x="33909" y="167735"/>
                          </a:cubicBezTo>
                          <a:lnTo>
                            <a:pt x="33909" y="3715"/>
                          </a:lnTo>
                          <a:cubicBezTo>
                            <a:pt x="22955" y="1333"/>
                            <a:pt x="11621" y="0"/>
                            <a:pt x="0" y="0"/>
                          </a:cubicBezTo>
                          <a:lnTo>
                            <a:pt x="0" y="318516"/>
                          </a:lnTo>
                          <a:cubicBezTo>
                            <a:pt x="72009" y="318516"/>
                            <a:pt x="132874" y="270605"/>
                            <a:pt x="152495" y="204978"/>
                          </a:cubicBezTo>
                          <a:cubicBezTo>
                            <a:pt x="149352" y="208502"/>
                            <a:pt x="146113" y="212026"/>
                            <a:pt x="142589" y="215265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" name="任意多边形: 形状 39"/>
                    <p:cNvSpPr/>
                    <p:nvPr/>
                  </p:nvSpPr>
                  <p:spPr>
                    <a:xfrm>
                      <a:off x="6017990" y="2913125"/>
                      <a:ext cx="198691" cy="198691"/>
                    </a:xfrm>
                    <a:custGeom>
                      <a:avLst/>
                      <a:gdLst>
                        <a:gd name="connsiteX0" fmla="*/ 0 w 198691"/>
                        <a:gd name="connsiteY0" fmla="*/ 0 h 198691"/>
                        <a:gd name="connsiteX1" fmla="*/ 198691 w 198691"/>
                        <a:gd name="connsiteY1" fmla="*/ 0 h 198691"/>
                        <a:gd name="connsiteX2" fmla="*/ 198691 w 198691"/>
                        <a:gd name="connsiteY2" fmla="*/ 198691 h 198691"/>
                        <a:gd name="connsiteX3" fmla="*/ 0 w 198691"/>
                        <a:gd name="connsiteY3" fmla="*/ 198691 h 198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8691" h="198691">
                          <a:moveTo>
                            <a:pt x="0" y="0"/>
                          </a:moveTo>
                          <a:lnTo>
                            <a:pt x="198691" y="0"/>
                          </a:lnTo>
                          <a:lnTo>
                            <a:pt x="198691" y="198691"/>
                          </a:lnTo>
                          <a:lnTo>
                            <a:pt x="0" y="198691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任意多边形: 形状 40"/>
                    <p:cNvSpPr/>
                    <p:nvPr/>
                  </p:nvSpPr>
                  <p:spPr>
                    <a:xfrm>
                      <a:off x="6017990" y="2913125"/>
                      <a:ext cx="198691" cy="198691"/>
                    </a:xfrm>
                    <a:custGeom>
                      <a:avLst/>
                      <a:gdLst>
                        <a:gd name="connsiteX0" fmla="*/ 0 w 198691"/>
                        <a:gd name="connsiteY0" fmla="*/ 0 h 198691"/>
                        <a:gd name="connsiteX1" fmla="*/ 0 w 198691"/>
                        <a:gd name="connsiteY1" fmla="*/ 43434 h 198691"/>
                        <a:gd name="connsiteX2" fmla="*/ 84677 w 198691"/>
                        <a:gd name="connsiteY2" fmla="*/ 43434 h 198691"/>
                        <a:gd name="connsiteX3" fmla="*/ 162592 w 198691"/>
                        <a:gd name="connsiteY3" fmla="*/ 121349 h 198691"/>
                        <a:gd name="connsiteX4" fmla="*/ 162592 w 198691"/>
                        <a:gd name="connsiteY4" fmla="*/ 198692 h 198691"/>
                        <a:gd name="connsiteX5" fmla="*/ 198692 w 198691"/>
                        <a:gd name="connsiteY5" fmla="*/ 198692 h 198691"/>
                        <a:gd name="connsiteX6" fmla="*/ 198692 w 198691"/>
                        <a:gd name="connsiteY6" fmla="*/ 0 h 198691"/>
                        <a:gd name="connsiteX7" fmla="*/ 0 w 198691"/>
                        <a:gd name="connsiteY7" fmla="*/ 0 h 198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8691" h="198691">
                          <a:moveTo>
                            <a:pt x="0" y="0"/>
                          </a:moveTo>
                          <a:lnTo>
                            <a:pt x="0" y="43434"/>
                          </a:lnTo>
                          <a:lnTo>
                            <a:pt x="84677" y="43434"/>
                          </a:lnTo>
                          <a:cubicBezTo>
                            <a:pt x="127730" y="43434"/>
                            <a:pt x="162592" y="78296"/>
                            <a:pt x="162592" y="121349"/>
                          </a:cubicBezTo>
                          <a:lnTo>
                            <a:pt x="162592" y="198692"/>
                          </a:lnTo>
                          <a:lnTo>
                            <a:pt x="198692" y="198692"/>
                          </a:lnTo>
                          <a:lnTo>
                            <a:pt x="19869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2" name="任意多边形: 形状 41"/>
                    <p:cNvSpPr/>
                    <p:nvPr/>
                  </p:nvSpPr>
                  <p:spPr>
                    <a:xfrm>
                      <a:off x="5668232" y="2483833"/>
                      <a:ext cx="898112" cy="431482"/>
                    </a:xfrm>
                    <a:custGeom>
                      <a:avLst/>
                      <a:gdLst>
                        <a:gd name="connsiteX0" fmla="*/ 689515 w 898112"/>
                        <a:gd name="connsiteY0" fmla="*/ 0 h 431482"/>
                        <a:gd name="connsiteX1" fmla="*/ 208598 w 898112"/>
                        <a:gd name="connsiteY1" fmla="*/ 0 h 431482"/>
                        <a:gd name="connsiteX2" fmla="*/ 0 w 898112"/>
                        <a:gd name="connsiteY2" fmla="*/ 208597 h 431482"/>
                        <a:gd name="connsiteX3" fmla="*/ 0 w 898112"/>
                        <a:gd name="connsiteY3" fmla="*/ 222885 h 431482"/>
                        <a:gd name="connsiteX4" fmla="*/ 208598 w 898112"/>
                        <a:gd name="connsiteY4" fmla="*/ 431483 h 431482"/>
                        <a:gd name="connsiteX5" fmla="*/ 689515 w 898112"/>
                        <a:gd name="connsiteY5" fmla="*/ 431483 h 431482"/>
                        <a:gd name="connsiteX6" fmla="*/ 898112 w 898112"/>
                        <a:gd name="connsiteY6" fmla="*/ 222885 h 431482"/>
                        <a:gd name="connsiteX7" fmla="*/ 898112 w 898112"/>
                        <a:gd name="connsiteY7" fmla="*/ 208597 h 431482"/>
                        <a:gd name="connsiteX8" fmla="*/ 689515 w 898112"/>
                        <a:gd name="connsiteY8" fmla="*/ 0 h 431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8112" h="431482">
                          <a:moveTo>
                            <a:pt x="689515" y="0"/>
                          </a:moveTo>
                          <a:lnTo>
                            <a:pt x="208598" y="0"/>
                          </a:lnTo>
                          <a:cubicBezTo>
                            <a:pt x="93440" y="0"/>
                            <a:pt x="0" y="93345"/>
                            <a:pt x="0" y="208597"/>
                          </a:cubicBezTo>
                          <a:lnTo>
                            <a:pt x="0" y="222885"/>
                          </a:lnTo>
                          <a:cubicBezTo>
                            <a:pt x="0" y="338042"/>
                            <a:pt x="93345" y="431483"/>
                            <a:pt x="208598" y="431483"/>
                          </a:cubicBezTo>
                          <a:lnTo>
                            <a:pt x="689515" y="431483"/>
                          </a:lnTo>
                          <a:cubicBezTo>
                            <a:pt x="804672" y="431483"/>
                            <a:pt x="898112" y="338137"/>
                            <a:pt x="898112" y="222885"/>
                          </a:cubicBezTo>
                          <a:lnTo>
                            <a:pt x="898112" y="208597"/>
                          </a:lnTo>
                          <a:cubicBezTo>
                            <a:pt x="898112" y="93440"/>
                            <a:pt x="804672" y="0"/>
                            <a:pt x="689515" y="0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任意多边形: 形状 42"/>
                    <p:cNvSpPr/>
                    <p:nvPr/>
                  </p:nvSpPr>
                  <p:spPr>
                    <a:xfrm>
                      <a:off x="5698521" y="2550984"/>
                      <a:ext cx="867822" cy="364331"/>
                    </a:xfrm>
                    <a:custGeom>
                      <a:avLst/>
                      <a:gdLst>
                        <a:gd name="connsiteX0" fmla="*/ 808196 w 867822"/>
                        <a:gd name="connsiteY0" fmla="*/ 0 h 364331"/>
                        <a:gd name="connsiteX1" fmla="*/ 838390 w 867822"/>
                        <a:gd name="connsiteY1" fmla="*/ 109633 h 364331"/>
                        <a:gd name="connsiteX2" fmla="*/ 622745 w 867822"/>
                        <a:gd name="connsiteY2" fmla="*/ 325279 h 364331"/>
                        <a:gd name="connsiteX3" fmla="*/ 156115 w 867822"/>
                        <a:gd name="connsiteY3" fmla="*/ 325279 h 364331"/>
                        <a:gd name="connsiteX4" fmla="*/ 0 w 867822"/>
                        <a:gd name="connsiteY4" fmla="*/ 258223 h 364331"/>
                        <a:gd name="connsiteX5" fmla="*/ 185547 w 867822"/>
                        <a:gd name="connsiteY5" fmla="*/ 364331 h 364331"/>
                        <a:gd name="connsiteX6" fmla="*/ 652177 w 867822"/>
                        <a:gd name="connsiteY6" fmla="*/ 364331 h 364331"/>
                        <a:gd name="connsiteX7" fmla="*/ 867823 w 867822"/>
                        <a:gd name="connsiteY7" fmla="*/ 148685 h 364331"/>
                        <a:gd name="connsiteX8" fmla="*/ 808196 w 867822"/>
                        <a:gd name="connsiteY8" fmla="*/ 0 h 36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67822" h="364331">
                          <a:moveTo>
                            <a:pt x="808196" y="0"/>
                          </a:moveTo>
                          <a:cubicBezTo>
                            <a:pt x="827246" y="32099"/>
                            <a:pt x="838390" y="69532"/>
                            <a:pt x="838390" y="109633"/>
                          </a:cubicBezTo>
                          <a:cubicBezTo>
                            <a:pt x="838390" y="228790"/>
                            <a:pt x="741807" y="325279"/>
                            <a:pt x="622745" y="325279"/>
                          </a:cubicBezTo>
                          <a:lnTo>
                            <a:pt x="156115" y="325279"/>
                          </a:lnTo>
                          <a:cubicBezTo>
                            <a:pt x="94679" y="325279"/>
                            <a:pt x="39338" y="299466"/>
                            <a:pt x="0" y="258223"/>
                          </a:cubicBezTo>
                          <a:cubicBezTo>
                            <a:pt x="37529" y="321659"/>
                            <a:pt x="106490" y="364331"/>
                            <a:pt x="185547" y="364331"/>
                          </a:cubicBezTo>
                          <a:lnTo>
                            <a:pt x="652177" y="364331"/>
                          </a:lnTo>
                          <a:cubicBezTo>
                            <a:pt x="771335" y="364331"/>
                            <a:pt x="867823" y="267748"/>
                            <a:pt x="867823" y="148685"/>
                          </a:cubicBezTo>
                          <a:cubicBezTo>
                            <a:pt x="867823" y="90964"/>
                            <a:pt x="845058" y="38672"/>
                            <a:pt x="808196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4" name="任意多边形: 形状 43"/>
                    <p:cNvSpPr/>
                    <p:nvPr/>
                  </p:nvSpPr>
                  <p:spPr>
                    <a:xfrm>
                      <a:off x="5747861" y="2563462"/>
                      <a:ext cx="738854" cy="272224"/>
                    </a:xfrm>
                    <a:custGeom>
                      <a:avLst/>
                      <a:gdLst>
                        <a:gd name="connsiteX0" fmla="*/ 602742 w 738854"/>
                        <a:gd name="connsiteY0" fmla="*/ 0 h 272224"/>
                        <a:gd name="connsiteX1" fmla="*/ 136112 w 738854"/>
                        <a:gd name="connsiteY1" fmla="*/ 0 h 272224"/>
                        <a:gd name="connsiteX2" fmla="*/ 0 w 738854"/>
                        <a:gd name="connsiteY2" fmla="*/ 136112 h 272224"/>
                        <a:gd name="connsiteX3" fmla="*/ 136112 w 738854"/>
                        <a:gd name="connsiteY3" fmla="*/ 272224 h 272224"/>
                        <a:gd name="connsiteX4" fmla="*/ 602742 w 738854"/>
                        <a:gd name="connsiteY4" fmla="*/ 272224 h 272224"/>
                        <a:gd name="connsiteX5" fmla="*/ 738854 w 738854"/>
                        <a:gd name="connsiteY5" fmla="*/ 136112 h 272224"/>
                        <a:gd name="connsiteX6" fmla="*/ 602742 w 738854"/>
                        <a:gd name="connsiteY6" fmla="*/ 0 h 272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38854" h="272224">
                          <a:moveTo>
                            <a:pt x="602742" y="0"/>
                          </a:moveTo>
                          <a:lnTo>
                            <a:pt x="136112" y="0"/>
                          </a:lnTo>
                          <a:cubicBezTo>
                            <a:pt x="61055" y="0"/>
                            <a:pt x="0" y="61055"/>
                            <a:pt x="0" y="136112"/>
                          </a:cubicBezTo>
                          <a:cubicBezTo>
                            <a:pt x="0" y="211169"/>
                            <a:pt x="61055" y="272224"/>
                            <a:pt x="136112" y="272224"/>
                          </a:cubicBezTo>
                          <a:lnTo>
                            <a:pt x="602742" y="272224"/>
                          </a:lnTo>
                          <a:cubicBezTo>
                            <a:pt x="677799" y="272224"/>
                            <a:pt x="738854" y="211169"/>
                            <a:pt x="738854" y="136112"/>
                          </a:cubicBezTo>
                          <a:cubicBezTo>
                            <a:pt x="738854" y="61055"/>
                            <a:pt x="677799" y="0"/>
                            <a:pt x="602742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" name="任意多边形: 形状 44"/>
                    <p:cNvSpPr/>
                    <p:nvPr/>
                  </p:nvSpPr>
                  <p:spPr>
                    <a:xfrm>
                      <a:off x="5638895" y="3111816"/>
                      <a:ext cx="956881" cy="765429"/>
                    </a:xfrm>
                    <a:custGeom>
                      <a:avLst/>
                      <a:gdLst>
                        <a:gd name="connsiteX0" fmla="*/ 478441 w 956881"/>
                        <a:gd name="connsiteY0" fmla="*/ 0 h 765429"/>
                        <a:gd name="connsiteX1" fmla="*/ 109823 w 956881"/>
                        <a:gd name="connsiteY1" fmla="*/ 0 h 765429"/>
                        <a:gd name="connsiteX2" fmla="*/ 0 w 956881"/>
                        <a:gd name="connsiteY2" fmla="*/ 109823 h 765429"/>
                        <a:gd name="connsiteX3" fmla="*/ 0 w 956881"/>
                        <a:gd name="connsiteY3" fmla="*/ 431863 h 765429"/>
                        <a:gd name="connsiteX4" fmla="*/ 17050 w 956881"/>
                        <a:gd name="connsiteY4" fmla="*/ 490633 h 765429"/>
                        <a:gd name="connsiteX5" fmla="*/ 158972 w 956881"/>
                        <a:gd name="connsiteY5" fmla="*/ 714470 h 765429"/>
                        <a:gd name="connsiteX6" fmla="*/ 251746 w 956881"/>
                        <a:gd name="connsiteY6" fmla="*/ 765429 h 765429"/>
                        <a:gd name="connsiteX7" fmla="*/ 478441 w 956881"/>
                        <a:gd name="connsiteY7" fmla="*/ 765429 h 765429"/>
                        <a:gd name="connsiteX8" fmla="*/ 705136 w 956881"/>
                        <a:gd name="connsiteY8" fmla="*/ 765429 h 765429"/>
                        <a:gd name="connsiteX9" fmla="*/ 797909 w 956881"/>
                        <a:gd name="connsiteY9" fmla="*/ 714470 h 765429"/>
                        <a:gd name="connsiteX10" fmla="*/ 939832 w 956881"/>
                        <a:gd name="connsiteY10" fmla="*/ 490633 h 765429"/>
                        <a:gd name="connsiteX11" fmla="*/ 956882 w 956881"/>
                        <a:gd name="connsiteY11" fmla="*/ 431863 h 765429"/>
                        <a:gd name="connsiteX12" fmla="*/ 956882 w 956881"/>
                        <a:gd name="connsiteY12" fmla="*/ 109823 h 765429"/>
                        <a:gd name="connsiteX13" fmla="*/ 847058 w 956881"/>
                        <a:gd name="connsiteY13" fmla="*/ 0 h 765429"/>
                        <a:gd name="connsiteX14" fmla="*/ 478441 w 956881"/>
                        <a:gd name="connsiteY14" fmla="*/ 0 h 765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56881" h="765429">
                          <a:moveTo>
                            <a:pt x="478441" y="0"/>
                          </a:moveTo>
                          <a:lnTo>
                            <a:pt x="109823" y="0"/>
                          </a:lnTo>
                          <a:cubicBezTo>
                            <a:pt x="49149" y="0"/>
                            <a:pt x="0" y="49149"/>
                            <a:pt x="0" y="109823"/>
                          </a:cubicBezTo>
                          <a:lnTo>
                            <a:pt x="0" y="431863"/>
                          </a:lnTo>
                          <a:cubicBezTo>
                            <a:pt x="0" y="452723"/>
                            <a:pt x="5905" y="473107"/>
                            <a:pt x="17050" y="490633"/>
                          </a:cubicBezTo>
                          <a:lnTo>
                            <a:pt x="158972" y="714470"/>
                          </a:lnTo>
                          <a:cubicBezTo>
                            <a:pt x="179070" y="746188"/>
                            <a:pt x="214122" y="765429"/>
                            <a:pt x="251746" y="765429"/>
                          </a:cubicBezTo>
                          <a:lnTo>
                            <a:pt x="478441" y="765429"/>
                          </a:lnTo>
                          <a:lnTo>
                            <a:pt x="705136" y="765429"/>
                          </a:lnTo>
                          <a:cubicBezTo>
                            <a:pt x="742760" y="765429"/>
                            <a:pt x="777716" y="746188"/>
                            <a:pt x="797909" y="714470"/>
                          </a:cubicBezTo>
                          <a:lnTo>
                            <a:pt x="939832" y="490633"/>
                          </a:lnTo>
                          <a:cubicBezTo>
                            <a:pt x="950976" y="473012"/>
                            <a:pt x="956882" y="452628"/>
                            <a:pt x="956882" y="431863"/>
                          </a:cubicBezTo>
                          <a:lnTo>
                            <a:pt x="956882" y="109823"/>
                          </a:lnTo>
                          <a:cubicBezTo>
                            <a:pt x="956882" y="49149"/>
                            <a:pt x="907732" y="0"/>
                            <a:pt x="847058" y="0"/>
                          </a:cubicBezTo>
                          <a:lnTo>
                            <a:pt x="478441" y="0"/>
                          </a:ln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6" name="任意多边形: 形状 45"/>
                    <p:cNvSpPr/>
                    <p:nvPr/>
                  </p:nvSpPr>
                  <p:spPr>
                    <a:xfrm>
                      <a:off x="5765291" y="3129628"/>
                      <a:ext cx="830579" cy="747617"/>
                    </a:xfrm>
                    <a:custGeom>
                      <a:avLst/>
                      <a:gdLst>
                        <a:gd name="connsiteX0" fmla="*/ 780574 w 830579"/>
                        <a:gd name="connsiteY0" fmla="*/ 0 h 747617"/>
                        <a:gd name="connsiteX1" fmla="*/ 782765 w 830579"/>
                        <a:gd name="connsiteY1" fmla="*/ 21908 h 747617"/>
                        <a:gd name="connsiteX2" fmla="*/ 782765 w 830579"/>
                        <a:gd name="connsiteY2" fmla="*/ 252317 h 747617"/>
                        <a:gd name="connsiteX3" fmla="*/ 716661 w 830579"/>
                        <a:gd name="connsiteY3" fmla="*/ 480060 h 747617"/>
                        <a:gd name="connsiteX4" fmla="*/ 716661 w 830579"/>
                        <a:gd name="connsiteY4" fmla="*/ 480060 h 747617"/>
                        <a:gd name="connsiteX5" fmla="*/ 357473 w 830579"/>
                        <a:gd name="connsiteY5" fmla="*/ 677609 h 747617"/>
                        <a:gd name="connsiteX6" fmla="*/ 304324 w 830579"/>
                        <a:gd name="connsiteY6" fmla="*/ 677609 h 747617"/>
                        <a:gd name="connsiteX7" fmla="*/ 77629 w 830579"/>
                        <a:gd name="connsiteY7" fmla="*/ 677609 h 747617"/>
                        <a:gd name="connsiteX8" fmla="*/ 0 w 830579"/>
                        <a:gd name="connsiteY8" fmla="*/ 645224 h 747617"/>
                        <a:gd name="connsiteX9" fmla="*/ 32671 w 830579"/>
                        <a:gd name="connsiteY9" fmla="*/ 696659 h 747617"/>
                        <a:gd name="connsiteX10" fmla="*/ 125444 w 830579"/>
                        <a:gd name="connsiteY10" fmla="*/ 747617 h 747617"/>
                        <a:gd name="connsiteX11" fmla="*/ 352139 w 830579"/>
                        <a:gd name="connsiteY11" fmla="*/ 747617 h 747617"/>
                        <a:gd name="connsiteX12" fmla="*/ 578834 w 830579"/>
                        <a:gd name="connsiteY12" fmla="*/ 747617 h 747617"/>
                        <a:gd name="connsiteX13" fmla="*/ 671608 w 830579"/>
                        <a:gd name="connsiteY13" fmla="*/ 696563 h 747617"/>
                        <a:gd name="connsiteX14" fmla="*/ 813530 w 830579"/>
                        <a:gd name="connsiteY14" fmla="*/ 472726 h 747617"/>
                        <a:gd name="connsiteX15" fmla="*/ 830580 w 830579"/>
                        <a:gd name="connsiteY15" fmla="*/ 413957 h 747617"/>
                        <a:gd name="connsiteX16" fmla="*/ 830580 w 830579"/>
                        <a:gd name="connsiteY16" fmla="*/ 91916 h 747617"/>
                        <a:gd name="connsiteX17" fmla="*/ 780574 w 830579"/>
                        <a:gd name="connsiteY17" fmla="*/ 0 h 7476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30579" h="747617">
                          <a:moveTo>
                            <a:pt x="780574" y="0"/>
                          </a:moveTo>
                          <a:cubicBezTo>
                            <a:pt x="782003" y="7048"/>
                            <a:pt x="782765" y="14383"/>
                            <a:pt x="782765" y="21908"/>
                          </a:cubicBezTo>
                          <a:lnTo>
                            <a:pt x="782765" y="252317"/>
                          </a:lnTo>
                          <a:cubicBezTo>
                            <a:pt x="782765" y="332994"/>
                            <a:pt x="759809" y="411956"/>
                            <a:pt x="716661" y="480060"/>
                          </a:cubicBezTo>
                          <a:lnTo>
                            <a:pt x="716661" y="480060"/>
                          </a:lnTo>
                          <a:cubicBezTo>
                            <a:pt x="638651" y="603028"/>
                            <a:pt x="503111" y="677609"/>
                            <a:pt x="357473" y="677609"/>
                          </a:cubicBezTo>
                          <a:lnTo>
                            <a:pt x="304324" y="677609"/>
                          </a:lnTo>
                          <a:lnTo>
                            <a:pt x="77629" y="677609"/>
                          </a:lnTo>
                          <a:cubicBezTo>
                            <a:pt x="48101" y="677609"/>
                            <a:pt x="20383" y="665607"/>
                            <a:pt x="0" y="645224"/>
                          </a:cubicBezTo>
                          <a:lnTo>
                            <a:pt x="32671" y="696659"/>
                          </a:lnTo>
                          <a:cubicBezTo>
                            <a:pt x="52769" y="728377"/>
                            <a:pt x="87821" y="747617"/>
                            <a:pt x="125444" y="747617"/>
                          </a:cubicBezTo>
                          <a:lnTo>
                            <a:pt x="352139" y="747617"/>
                          </a:lnTo>
                          <a:lnTo>
                            <a:pt x="578834" y="747617"/>
                          </a:lnTo>
                          <a:cubicBezTo>
                            <a:pt x="616458" y="747617"/>
                            <a:pt x="651415" y="728377"/>
                            <a:pt x="671608" y="696563"/>
                          </a:cubicBezTo>
                          <a:lnTo>
                            <a:pt x="813530" y="472726"/>
                          </a:lnTo>
                          <a:cubicBezTo>
                            <a:pt x="824675" y="455105"/>
                            <a:pt x="830580" y="434721"/>
                            <a:pt x="830580" y="413957"/>
                          </a:cubicBezTo>
                          <a:lnTo>
                            <a:pt x="830580" y="91916"/>
                          </a:lnTo>
                          <a:cubicBezTo>
                            <a:pt x="830485" y="53435"/>
                            <a:pt x="810578" y="19621"/>
                            <a:pt x="780574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>
                      <a:off x="6308598" y="3933633"/>
                      <a:ext cx="710564" cy="710564"/>
                    </a:xfrm>
                    <a:custGeom>
                      <a:avLst/>
                      <a:gdLst>
                        <a:gd name="connsiteX0" fmla="*/ 710565 w 710564"/>
                        <a:gd name="connsiteY0" fmla="*/ 433007 h 710564"/>
                        <a:gd name="connsiteX1" fmla="*/ 710565 w 710564"/>
                        <a:gd name="connsiteY1" fmla="*/ 277559 h 710564"/>
                        <a:gd name="connsiteX2" fmla="*/ 663511 w 710564"/>
                        <a:gd name="connsiteY2" fmla="*/ 265462 h 710564"/>
                        <a:gd name="connsiteX3" fmla="*/ 636746 w 710564"/>
                        <a:gd name="connsiteY3" fmla="*/ 200882 h 710564"/>
                        <a:gd name="connsiteX4" fmla="*/ 661416 w 710564"/>
                        <a:gd name="connsiteY4" fmla="*/ 159067 h 710564"/>
                        <a:gd name="connsiteX5" fmla="*/ 551497 w 710564"/>
                        <a:gd name="connsiteY5" fmla="*/ 49149 h 710564"/>
                        <a:gd name="connsiteX6" fmla="*/ 509683 w 710564"/>
                        <a:gd name="connsiteY6" fmla="*/ 73819 h 710564"/>
                        <a:gd name="connsiteX7" fmla="*/ 445103 w 710564"/>
                        <a:gd name="connsiteY7" fmla="*/ 47054 h 710564"/>
                        <a:gd name="connsiteX8" fmla="*/ 433006 w 710564"/>
                        <a:gd name="connsiteY8" fmla="*/ 0 h 710564"/>
                        <a:gd name="connsiteX9" fmla="*/ 277559 w 710564"/>
                        <a:gd name="connsiteY9" fmla="*/ 0 h 710564"/>
                        <a:gd name="connsiteX10" fmla="*/ 265462 w 710564"/>
                        <a:gd name="connsiteY10" fmla="*/ 47054 h 710564"/>
                        <a:gd name="connsiteX11" fmla="*/ 200882 w 710564"/>
                        <a:gd name="connsiteY11" fmla="*/ 73819 h 710564"/>
                        <a:gd name="connsiteX12" fmla="*/ 159067 w 710564"/>
                        <a:gd name="connsiteY12" fmla="*/ 49149 h 710564"/>
                        <a:gd name="connsiteX13" fmla="*/ 49149 w 710564"/>
                        <a:gd name="connsiteY13" fmla="*/ 159067 h 710564"/>
                        <a:gd name="connsiteX14" fmla="*/ 73819 w 710564"/>
                        <a:gd name="connsiteY14" fmla="*/ 200882 h 710564"/>
                        <a:gd name="connsiteX15" fmla="*/ 47053 w 710564"/>
                        <a:gd name="connsiteY15" fmla="*/ 265462 h 710564"/>
                        <a:gd name="connsiteX16" fmla="*/ 0 w 710564"/>
                        <a:gd name="connsiteY16" fmla="*/ 277559 h 710564"/>
                        <a:gd name="connsiteX17" fmla="*/ 0 w 710564"/>
                        <a:gd name="connsiteY17" fmla="*/ 433007 h 710564"/>
                        <a:gd name="connsiteX18" fmla="*/ 47053 w 710564"/>
                        <a:gd name="connsiteY18" fmla="*/ 445103 h 710564"/>
                        <a:gd name="connsiteX19" fmla="*/ 73819 w 710564"/>
                        <a:gd name="connsiteY19" fmla="*/ 509683 h 710564"/>
                        <a:gd name="connsiteX20" fmla="*/ 49149 w 710564"/>
                        <a:gd name="connsiteY20" fmla="*/ 551498 h 710564"/>
                        <a:gd name="connsiteX21" fmla="*/ 159067 w 710564"/>
                        <a:gd name="connsiteY21" fmla="*/ 661416 h 710564"/>
                        <a:gd name="connsiteX22" fmla="*/ 200882 w 710564"/>
                        <a:gd name="connsiteY22" fmla="*/ 636746 h 710564"/>
                        <a:gd name="connsiteX23" fmla="*/ 265462 w 710564"/>
                        <a:gd name="connsiteY23" fmla="*/ 663512 h 710564"/>
                        <a:gd name="connsiteX24" fmla="*/ 277559 w 710564"/>
                        <a:gd name="connsiteY24" fmla="*/ 710565 h 710564"/>
                        <a:gd name="connsiteX25" fmla="*/ 433006 w 710564"/>
                        <a:gd name="connsiteY25" fmla="*/ 710565 h 710564"/>
                        <a:gd name="connsiteX26" fmla="*/ 445103 w 710564"/>
                        <a:gd name="connsiteY26" fmla="*/ 663512 h 710564"/>
                        <a:gd name="connsiteX27" fmla="*/ 509683 w 710564"/>
                        <a:gd name="connsiteY27" fmla="*/ 636746 h 710564"/>
                        <a:gd name="connsiteX28" fmla="*/ 551497 w 710564"/>
                        <a:gd name="connsiteY28" fmla="*/ 661416 h 710564"/>
                        <a:gd name="connsiteX29" fmla="*/ 661416 w 710564"/>
                        <a:gd name="connsiteY29" fmla="*/ 551498 h 710564"/>
                        <a:gd name="connsiteX30" fmla="*/ 636746 w 710564"/>
                        <a:gd name="connsiteY30" fmla="*/ 509683 h 710564"/>
                        <a:gd name="connsiteX31" fmla="*/ 663511 w 710564"/>
                        <a:gd name="connsiteY31" fmla="*/ 445103 h 710564"/>
                        <a:gd name="connsiteX32" fmla="*/ 710565 w 710564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4" h="710564">
                          <a:moveTo>
                            <a:pt x="710565" y="433007"/>
                          </a:moveTo>
                          <a:lnTo>
                            <a:pt x="710565" y="277559"/>
                          </a:lnTo>
                          <a:lnTo>
                            <a:pt x="663511" y="265462"/>
                          </a:lnTo>
                          <a:cubicBezTo>
                            <a:pt x="656939" y="242792"/>
                            <a:pt x="647986" y="221171"/>
                            <a:pt x="636746" y="200882"/>
                          </a:cubicBezTo>
                          <a:lnTo>
                            <a:pt x="661416" y="159067"/>
                          </a:lnTo>
                          <a:lnTo>
                            <a:pt x="551497" y="49149"/>
                          </a:lnTo>
                          <a:lnTo>
                            <a:pt x="509683" y="73819"/>
                          </a:lnTo>
                          <a:cubicBezTo>
                            <a:pt x="489394" y="62675"/>
                            <a:pt x="467773" y="53721"/>
                            <a:pt x="445103" y="47054"/>
                          </a:cubicBezTo>
                          <a:lnTo>
                            <a:pt x="433006" y="0"/>
                          </a:lnTo>
                          <a:lnTo>
                            <a:pt x="277559" y="0"/>
                          </a:lnTo>
                          <a:lnTo>
                            <a:pt x="265462" y="47054"/>
                          </a:lnTo>
                          <a:cubicBezTo>
                            <a:pt x="242792" y="53626"/>
                            <a:pt x="221170" y="62579"/>
                            <a:pt x="200882" y="73819"/>
                          </a:cubicBezTo>
                          <a:lnTo>
                            <a:pt x="159067" y="49149"/>
                          </a:lnTo>
                          <a:lnTo>
                            <a:pt x="49149" y="159067"/>
                          </a:lnTo>
                          <a:lnTo>
                            <a:pt x="73819" y="200882"/>
                          </a:lnTo>
                          <a:cubicBezTo>
                            <a:pt x="62674" y="221171"/>
                            <a:pt x="53721" y="242792"/>
                            <a:pt x="47053" y="265462"/>
                          </a:cubicBezTo>
                          <a:lnTo>
                            <a:pt x="0" y="277559"/>
                          </a:lnTo>
                          <a:lnTo>
                            <a:pt x="0" y="433007"/>
                          </a:lnTo>
                          <a:lnTo>
                            <a:pt x="47053" y="445103"/>
                          </a:lnTo>
                          <a:cubicBezTo>
                            <a:pt x="53626" y="467773"/>
                            <a:pt x="62579" y="489395"/>
                            <a:pt x="73819" y="509683"/>
                          </a:cubicBezTo>
                          <a:lnTo>
                            <a:pt x="49149" y="551498"/>
                          </a:lnTo>
                          <a:lnTo>
                            <a:pt x="159067" y="661416"/>
                          </a:lnTo>
                          <a:lnTo>
                            <a:pt x="200882" y="636746"/>
                          </a:lnTo>
                          <a:cubicBezTo>
                            <a:pt x="221170" y="647891"/>
                            <a:pt x="242792" y="656844"/>
                            <a:pt x="265462" y="663512"/>
                          </a:cubicBezTo>
                          <a:lnTo>
                            <a:pt x="277559" y="710565"/>
                          </a:lnTo>
                          <a:lnTo>
                            <a:pt x="433006" y="710565"/>
                          </a:lnTo>
                          <a:lnTo>
                            <a:pt x="445103" y="663512"/>
                          </a:lnTo>
                          <a:cubicBezTo>
                            <a:pt x="467773" y="656939"/>
                            <a:pt x="489394" y="647986"/>
                            <a:pt x="509683" y="636746"/>
                          </a:cubicBezTo>
                          <a:lnTo>
                            <a:pt x="551497" y="661416"/>
                          </a:lnTo>
                          <a:lnTo>
                            <a:pt x="661416" y="551498"/>
                          </a:lnTo>
                          <a:lnTo>
                            <a:pt x="636746" y="509683"/>
                          </a:lnTo>
                          <a:cubicBezTo>
                            <a:pt x="647890" y="489395"/>
                            <a:pt x="656844" y="467773"/>
                            <a:pt x="663511" y="445103"/>
                          </a:cubicBezTo>
                          <a:lnTo>
                            <a:pt x="710565" y="43300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任意多边形: 形状 47"/>
                    <p:cNvSpPr/>
                    <p:nvPr/>
                  </p:nvSpPr>
                  <p:spPr>
                    <a:xfrm rot="-4540233">
                      <a:off x="6419847" y="4044809"/>
                      <a:ext cx="488257" cy="488257"/>
                    </a:xfrm>
                    <a:custGeom>
                      <a:avLst/>
                      <a:gdLst>
                        <a:gd name="connsiteX0" fmla="*/ 488257 w 488257"/>
                        <a:gd name="connsiteY0" fmla="*/ 244129 h 488257"/>
                        <a:gd name="connsiteX1" fmla="*/ 244129 w 488257"/>
                        <a:gd name="connsiteY1" fmla="*/ 488257 h 488257"/>
                        <a:gd name="connsiteX2" fmla="*/ 0 w 488257"/>
                        <a:gd name="connsiteY2" fmla="*/ 244129 h 488257"/>
                        <a:gd name="connsiteX3" fmla="*/ 244129 w 488257"/>
                        <a:gd name="connsiteY3" fmla="*/ 0 h 488257"/>
                        <a:gd name="connsiteX4" fmla="*/ 488257 w 488257"/>
                        <a:gd name="connsiteY4" fmla="*/ 244129 h 488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257" h="488257">
                          <a:moveTo>
                            <a:pt x="488257" y="244129"/>
                          </a:moveTo>
                          <a:cubicBezTo>
                            <a:pt x="488257" y="378957"/>
                            <a:pt x="378957" y="488257"/>
                            <a:pt x="244129" y="488257"/>
                          </a:cubicBezTo>
                          <a:cubicBezTo>
                            <a:pt x="109300" y="488257"/>
                            <a:pt x="0" y="378957"/>
                            <a:pt x="0" y="244129"/>
                          </a:cubicBezTo>
                          <a:cubicBezTo>
                            <a:pt x="0" y="109300"/>
                            <a:pt x="109300" y="0"/>
                            <a:pt x="244129" y="0"/>
                          </a:cubicBezTo>
                          <a:cubicBezTo>
                            <a:pt x="378957" y="0"/>
                            <a:pt x="488257" y="109300"/>
                            <a:pt x="488257" y="244129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8"/>
                    <p:cNvSpPr/>
                    <p:nvPr/>
                  </p:nvSpPr>
                  <p:spPr>
                    <a:xfrm rot="-4815532">
                      <a:off x="6447092" y="4072019"/>
                      <a:ext cx="433776" cy="433776"/>
                    </a:xfrm>
                    <a:custGeom>
                      <a:avLst/>
                      <a:gdLst>
                        <a:gd name="connsiteX0" fmla="*/ 433776 w 433776"/>
                        <a:gd name="connsiteY0" fmla="*/ 216888 h 433776"/>
                        <a:gd name="connsiteX1" fmla="*/ 216888 w 433776"/>
                        <a:gd name="connsiteY1" fmla="*/ 433776 h 433776"/>
                        <a:gd name="connsiteX2" fmla="*/ 0 w 433776"/>
                        <a:gd name="connsiteY2" fmla="*/ 216888 h 433776"/>
                        <a:gd name="connsiteX3" fmla="*/ 216888 w 433776"/>
                        <a:gd name="connsiteY3" fmla="*/ 0 h 433776"/>
                        <a:gd name="connsiteX4" fmla="*/ 433776 w 433776"/>
                        <a:gd name="connsiteY4" fmla="*/ 216888 h 4337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76" h="433776">
                          <a:moveTo>
                            <a:pt x="433776" y="216888"/>
                          </a:moveTo>
                          <a:cubicBezTo>
                            <a:pt x="433776" y="336672"/>
                            <a:pt x="336672" y="433776"/>
                            <a:pt x="216888" y="433776"/>
                          </a:cubicBezTo>
                          <a:cubicBezTo>
                            <a:pt x="97104" y="433776"/>
                            <a:pt x="0" y="336672"/>
                            <a:pt x="0" y="216888"/>
                          </a:cubicBezTo>
                          <a:cubicBezTo>
                            <a:pt x="0" y="97104"/>
                            <a:pt x="97104" y="0"/>
                            <a:pt x="216888" y="0"/>
                          </a:cubicBezTo>
                          <a:cubicBezTo>
                            <a:pt x="336672" y="0"/>
                            <a:pt x="433776" y="97104"/>
                            <a:pt x="433776" y="216888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0" name="任意多边形: 形状 49"/>
                    <p:cNvSpPr/>
                    <p:nvPr/>
                  </p:nvSpPr>
                  <p:spPr>
                    <a:xfrm>
                      <a:off x="6521386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" name="任意多边形: 形状 50"/>
                    <p:cNvSpPr/>
                    <p:nvPr/>
                  </p:nvSpPr>
                  <p:spPr>
                    <a:xfrm>
                      <a:off x="5215413" y="3933633"/>
                      <a:ext cx="710565" cy="710564"/>
                    </a:xfrm>
                    <a:custGeom>
                      <a:avLst/>
                      <a:gdLst>
                        <a:gd name="connsiteX0" fmla="*/ 0 w 710565"/>
                        <a:gd name="connsiteY0" fmla="*/ 433007 h 710564"/>
                        <a:gd name="connsiteX1" fmla="*/ 0 w 710565"/>
                        <a:gd name="connsiteY1" fmla="*/ 277559 h 710564"/>
                        <a:gd name="connsiteX2" fmla="*/ 47054 w 710565"/>
                        <a:gd name="connsiteY2" fmla="*/ 265462 h 710564"/>
                        <a:gd name="connsiteX3" fmla="*/ 73819 w 710565"/>
                        <a:gd name="connsiteY3" fmla="*/ 200882 h 710564"/>
                        <a:gd name="connsiteX4" fmla="*/ 49149 w 710565"/>
                        <a:gd name="connsiteY4" fmla="*/ 159067 h 710564"/>
                        <a:gd name="connsiteX5" fmla="*/ 159068 w 710565"/>
                        <a:gd name="connsiteY5" fmla="*/ 49149 h 710564"/>
                        <a:gd name="connsiteX6" fmla="*/ 200882 w 710565"/>
                        <a:gd name="connsiteY6" fmla="*/ 73819 h 710564"/>
                        <a:gd name="connsiteX7" fmla="*/ 265462 w 710565"/>
                        <a:gd name="connsiteY7" fmla="*/ 47054 h 710564"/>
                        <a:gd name="connsiteX8" fmla="*/ 277559 w 710565"/>
                        <a:gd name="connsiteY8" fmla="*/ 0 h 710564"/>
                        <a:gd name="connsiteX9" fmla="*/ 433007 w 710565"/>
                        <a:gd name="connsiteY9" fmla="*/ 0 h 710564"/>
                        <a:gd name="connsiteX10" fmla="*/ 445103 w 710565"/>
                        <a:gd name="connsiteY10" fmla="*/ 47054 h 710564"/>
                        <a:gd name="connsiteX11" fmla="*/ 509683 w 710565"/>
                        <a:gd name="connsiteY11" fmla="*/ 73819 h 710564"/>
                        <a:gd name="connsiteX12" fmla="*/ 551498 w 710565"/>
                        <a:gd name="connsiteY12" fmla="*/ 49149 h 710564"/>
                        <a:gd name="connsiteX13" fmla="*/ 661416 w 710565"/>
                        <a:gd name="connsiteY13" fmla="*/ 159067 h 710564"/>
                        <a:gd name="connsiteX14" fmla="*/ 636746 w 710565"/>
                        <a:gd name="connsiteY14" fmla="*/ 200882 h 710564"/>
                        <a:gd name="connsiteX15" fmla="*/ 663512 w 710565"/>
                        <a:gd name="connsiteY15" fmla="*/ 265462 h 710564"/>
                        <a:gd name="connsiteX16" fmla="*/ 710565 w 710565"/>
                        <a:gd name="connsiteY16" fmla="*/ 277559 h 710564"/>
                        <a:gd name="connsiteX17" fmla="*/ 710565 w 710565"/>
                        <a:gd name="connsiteY17" fmla="*/ 433007 h 710564"/>
                        <a:gd name="connsiteX18" fmla="*/ 663512 w 710565"/>
                        <a:gd name="connsiteY18" fmla="*/ 445103 h 710564"/>
                        <a:gd name="connsiteX19" fmla="*/ 636746 w 710565"/>
                        <a:gd name="connsiteY19" fmla="*/ 509683 h 710564"/>
                        <a:gd name="connsiteX20" fmla="*/ 661416 w 710565"/>
                        <a:gd name="connsiteY20" fmla="*/ 551498 h 710564"/>
                        <a:gd name="connsiteX21" fmla="*/ 551498 w 710565"/>
                        <a:gd name="connsiteY21" fmla="*/ 661416 h 710564"/>
                        <a:gd name="connsiteX22" fmla="*/ 509683 w 710565"/>
                        <a:gd name="connsiteY22" fmla="*/ 636746 h 710564"/>
                        <a:gd name="connsiteX23" fmla="*/ 445103 w 710565"/>
                        <a:gd name="connsiteY23" fmla="*/ 663512 h 710564"/>
                        <a:gd name="connsiteX24" fmla="*/ 433007 w 710565"/>
                        <a:gd name="connsiteY24" fmla="*/ 710565 h 710564"/>
                        <a:gd name="connsiteX25" fmla="*/ 277559 w 710565"/>
                        <a:gd name="connsiteY25" fmla="*/ 710565 h 710564"/>
                        <a:gd name="connsiteX26" fmla="*/ 265462 w 710565"/>
                        <a:gd name="connsiteY26" fmla="*/ 663512 h 710564"/>
                        <a:gd name="connsiteX27" fmla="*/ 200882 w 710565"/>
                        <a:gd name="connsiteY27" fmla="*/ 636746 h 710564"/>
                        <a:gd name="connsiteX28" fmla="*/ 159068 w 710565"/>
                        <a:gd name="connsiteY28" fmla="*/ 661416 h 710564"/>
                        <a:gd name="connsiteX29" fmla="*/ 49149 w 710565"/>
                        <a:gd name="connsiteY29" fmla="*/ 551498 h 710564"/>
                        <a:gd name="connsiteX30" fmla="*/ 73819 w 710565"/>
                        <a:gd name="connsiteY30" fmla="*/ 509778 h 710564"/>
                        <a:gd name="connsiteX31" fmla="*/ 47054 w 710565"/>
                        <a:gd name="connsiteY31" fmla="*/ 445199 h 710564"/>
                        <a:gd name="connsiteX32" fmla="*/ 0 w 710565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5" h="710564">
                          <a:moveTo>
                            <a:pt x="0" y="433007"/>
                          </a:moveTo>
                          <a:lnTo>
                            <a:pt x="0" y="277559"/>
                          </a:lnTo>
                          <a:lnTo>
                            <a:pt x="47054" y="265462"/>
                          </a:lnTo>
                          <a:cubicBezTo>
                            <a:pt x="53626" y="242792"/>
                            <a:pt x="62579" y="221171"/>
                            <a:pt x="73819" y="200882"/>
                          </a:cubicBezTo>
                          <a:lnTo>
                            <a:pt x="49149" y="159067"/>
                          </a:lnTo>
                          <a:lnTo>
                            <a:pt x="159068" y="49149"/>
                          </a:lnTo>
                          <a:lnTo>
                            <a:pt x="200882" y="73819"/>
                          </a:lnTo>
                          <a:cubicBezTo>
                            <a:pt x="221171" y="62675"/>
                            <a:pt x="242792" y="53721"/>
                            <a:pt x="265462" y="47054"/>
                          </a:cubicBezTo>
                          <a:lnTo>
                            <a:pt x="277559" y="0"/>
                          </a:lnTo>
                          <a:lnTo>
                            <a:pt x="433007" y="0"/>
                          </a:lnTo>
                          <a:lnTo>
                            <a:pt x="445103" y="47054"/>
                          </a:lnTo>
                          <a:cubicBezTo>
                            <a:pt x="467773" y="53626"/>
                            <a:pt x="489395" y="62579"/>
                            <a:pt x="509683" y="73819"/>
                          </a:cubicBezTo>
                          <a:lnTo>
                            <a:pt x="551498" y="49149"/>
                          </a:lnTo>
                          <a:lnTo>
                            <a:pt x="661416" y="159067"/>
                          </a:lnTo>
                          <a:lnTo>
                            <a:pt x="636746" y="200882"/>
                          </a:lnTo>
                          <a:cubicBezTo>
                            <a:pt x="647891" y="221171"/>
                            <a:pt x="656844" y="242792"/>
                            <a:pt x="663512" y="265462"/>
                          </a:cubicBezTo>
                          <a:lnTo>
                            <a:pt x="710565" y="277559"/>
                          </a:lnTo>
                          <a:lnTo>
                            <a:pt x="710565" y="433007"/>
                          </a:lnTo>
                          <a:lnTo>
                            <a:pt x="663512" y="445103"/>
                          </a:lnTo>
                          <a:cubicBezTo>
                            <a:pt x="656939" y="467773"/>
                            <a:pt x="647986" y="489395"/>
                            <a:pt x="636746" y="509683"/>
                          </a:cubicBezTo>
                          <a:lnTo>
                            <a:pt x="661416" y="551498"/>
                          </a:lnTo>
                          <a:lnTo>
                            <a:pt x="551498" y="661416"/>
                          </a:lnTo>
                          <a:lnTo>
                            <a:pt x="509683" y="636746"/>
                          </a:lnTo>
                          <a:cubicBezTo>
                            <a:pt x="489395" y="647891"/>
                            <a:pt x="467773" y="656844"/>
                            <a:pt x="445103" y="663512"/>
                          </a:cubicBezTo>
                          <a:lnTo>
                            <a:pt x="433007" y="710565"/>
                          </a:lnTo>
                          <a:lnTo>
                            <a:pt x="277559" y="710565"/>
                          </a:lnTo>
                          <a:lnTo>
                            <a:pt x="265462" y="663512"/>
                          </a:lnTo>
                          <a:cubicBezTo>
                            <a:pt x="242792" y="656939"/>
                            <a:pt x="221171" y="647986"/>
                            <a:pt x="200882" y="636746"/>
                          </a:cubicBezTo>
                          <a:lnTo>
                            <a:pt x="159068" y="661416"/>
                          </a:lnTo>
                          <a:lnTo>
                            <a:pt x="49149" y="551498"/>
                          </a:lnTo>
                          <a:lnTo>
                            <a:pt x="73819" y="509778"/>
                          </a:lnTo>
                          <a:cubicBezTo>
                            <a:pt x="62675" y="489490"/>
                            <a:pt x="53721" y="467868"/>
                            <a:pt x="47054" y="445199"/>
                          </a:cubicBezTo>
                          <a:lnTo>
                            <a:pt x="0" y="43300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2" name="任意多边形: 形状 51"/>
                    <p:cNvSpPr/>
                    <p:nvPr/>
                  </p:nvSpPr>
                  <p:spPr>
                    <a:xfrm rot="-1328130">
                      <a:off x="5326619" y="4044746"/>
                      <a:ext cx="488253" cy="488253"/>
                    </a:xfrm>
                    <a:custGeom>
                      <a:avLst/>
                      <a:gdLst>
                        <a:gd name="connsiteX0" fmla="*/ 488254 w 488253"/>
                        <a:gd name="connsiteY0" fmla="*/ 244127 h 488253"/>
                        <a:gd name="connsiteX1" fmla="*/ 244127 w 488253"/>
                        <a:gd name="connsiteY1" fmla="*/ 488254 h 488253"/>
                        <a:gd name="connsiteX2" fmla="*/ 0 w 488253"/>
                        <a:gd name="connsiteY2" fmla="*/ 244127 h 488253"/>
                        <a:gd name="connsiteX3" fmla="*/ 244127 w 488253"/>
                        <a:gd name="connsiteY3" fmla="*/ 0 h 488253"/>
                        <a:gd name="connsiteX4" fmla="*/ 488254 w 488253"/>
                        <a:gd name="connsiteY4" fmla="*/ 244127 h 488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253" h="488253">
                          <a:moveTo>
                            <a:pt x="488254" y="244127"/>
                          </a:moveTo>
                          <a:cubicBezTo>
                            <a:pt x="488254" y="378955"/>
                            <a:pt x="378955" y="488254"/>
                            <a:pt x="244127" y="488254"/>
                          </a:cubicBezTo>
                          <a:cubicBezTo>
                            <a:pt x="109299" y="488254"/>
                            <a:pt x="0" y="378955"/>
                            <a:pt x="0" y="244127"/>
                          </a:cubicBezTo>
                          <a:cubicBezTo>
                            <a:pt x="0" y="109299"/>
                            <a:pt x="109299" y="0"/>
                            <a:pt x="244127" y="0"/>
                          </a:cubicBezTo>
                          <a:cubicBezTo>
                            <a:pt x="378955" y="0"/>
                            <a:pt x="488254" y="109299"/>
                            <a:pt x="488254" y="244127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534721" y="4186903"/>
                      <a:ext cx="271748" cy="244601"/>
                    </a:xfrm>
                    <a:custGeom>
                      <a:avLst/>
                      <a:gdLst>
                        <a:gd name="connsiteX0" fmla="*/ 228695 w 271748"/>
                        <a:gd name="connsiteY0" fmla="*/ 0 h 244601"/>
                        <a:gd name="connsiteX1" fmla="*/ 242030 w 271748"/>
                        <a:gd name="connsiteY1" fmla="*/ 60007 h 244601"/>
                        <a:gd name="connsiteX2" fmla="*/ 99441 w 271748"/>
                        <a:gd name="connsiteY2" fmla="*/ 202597 h 244601"/>
                        <a:gd name="connsiteX3" fmla="*/ 0 w 271748"/>
                        <a:gd name="connsiteY3" fmla="*/ 162020 h 244601"/>
                        <a:gd name="connsiteX4" fmla="*/ 129159 w 271748"/>
                        <a:gd name="connsiteY4" fmla="*/ 244602 h 244601"/>
                        <a:gd name="connsiteX5" fmla="*/ 271748 w 271748"/>
                        <a:gd name="connsiteY5" fmla="*/ 102013 h 244601"/>
                        <a:gd name="connsiteX6" fmla="*/ 228695 w 271748"/>
                        <a:gd name="connsiteY6" fmla="*/ 0 h 244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1748" h="244601">
                          <a:moveTo>
                            <a:pt x="228695" y="0"/>
                          </a:moveTo>
                          <a:cubicBezTo>
                            <a:pt x="237173" y="18288"/>
                            <a:pt x="242030" y="38576"/>
                            <a:pt x="242030" y="60007"/>
                          </a:cubicBezTo>
                          <a:cubicBezTo>
                            <a:pt x="242030" y="138779"/>
                            <a:pt x="178213" y="202597"/>
                            <a:pt x="99441" y="202597"/>
                          </a:cubicBezTo>
                          <a:cubicBezTo>
                            <a:pt x="60674" y="202597"/>
                            <a:pt x="25622" y="187071"/>
                            <a:pt x="0" y="162020"/>
                          </a:cubicBezTo>
                          <a:cubicBezTo>
                            <a:pt x="22670" y="210693"/>
                            <a:pt x="71914" y="244602"/>
                            <a:pt x="129159" y="244602"/>
                          </a:cubicBezTo>
                          <a:cubicBezTo>
                            <a:pt x="207931" y="244602"/>
                            <a:pt x="271748" y="180784"/>
                            <a:pt x="271748" y="102013"/>
                          </a:cubicBezTo>
                          <a:cubicBezTo>
                            <a:pt x="271748" y="62008"/>
                            <a:pt x="255270" y="25908"/>
                            <a:pt x="228695" y="0"/>
                          </a:cubicBez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5479541" y="3222878"/>
                      <a:ext cx="159258" cy="318516"/>
                    </a:xfrm>
                    <a:custGeom>
                      <a:avLst/>
                      <a:gdLst>
                        <a:gd name="connsiteX0" fmla="*/ 159258 w 159258"/>
                        <a:gd name="connsiteY0" fmla="*/ 0 h 318516"/>
                        <a:gd name="connsiteX1" fmla="*/ 159258 w 159258"/>
                        <a:gd name="connsiteY1" fmla="*/ 318516 h 318516"/>
                        <a:gd name="connsiteX2" fmla="*/ 0 w 159258"/>
                        <a:gd name="connsiteY2" fmla="*/ 159258 h 318516"/>
                        <a:gd name="connsiteX3" fmla="*/ 159258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159258" y="0"/>
                          </a:moveTo>
                          <a:lnTo>
                            <a:pt x="159258" y="318516"/>
                          </a:lnTo>
                          <a:cubicBezTo>
                            <a:pt x="71342" y="318516"/>
                            <a:pt x="0" y="247174"/>
                            <a:pt x="0" y="159258"/>
                          </a:cubicBezTo>
                          <a:cubicBezTo>
                            <a:pt x="0" y="71342"/>
                            <a:pt x="71342" y="0"/>
                            <a:pt x="159258" y="0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6836187" y="2488120"/>
                      <a:ext cx="463010" cy="395287"/>
                    </a:xfrm>
                    <a:custGeom>
                      <a:avLst/>
                      <a:gdLst>
                        <a:gd name="connsiteX0" fmla="*/ 231553 w 463010"/>
                        <a:gd name="connsiteY0" fmla="*/ 395288 h 395287"/>
                        <a:gd name="connsiteX1" fmla="*/ 67818 w 463010"/>
                        <a:gd name="connsiteY1" fmla="*/ 327469 h 395287"/>
                        <a:gd name="connsiteX2" fmla="*/ 0 w 463010"/>
                        <a:gd name="connsiteY2" fmla="*/ 163735 h 395287"/>
                        <a:gd name="connsiteX3" fmla="*/ 67818 w 463010"/>
                        <a:gd name="connsiteY3" fmla="*/ 0 h 395287"/>
                        <a:gd name="connsiteX4" fmla="*/ 124111 w 463010"/>
                        <a:gd name="connsiteY4" fmla="*/ 56293 h 395287"/>
                        <a:gd name="connsiteX5" fmla="*/ 79629 w 463010"/>
                        <a:gd name="connsiteY5" fmla="*/ 163735 h 395287"/>
                        <a:gd name="connsiteX6" fmla="*/ 124111 w 463010"/>
                        <a:gd name="connsiteY6" fmla="*/ 271177 h 395287"/>
                        <a:gd name="connsiteX7" fmla="*/ 231553 w 463010"/>
                        <a:gd name="connsiteY7" fmla="*/ 315659 h 395287"/>
                        <a:gd name="connsiteX8" fmla="*/ 338995 w 463010"/>
                        <a:gd name="connsiteY8" fmla="*/ 271177 h 395287"/>
                        <a:gd name="connsiteX9" fmla="*/ 338995 w 463010"/>
                        <a:gd name="connsiteY9" fmla="*/ 56293 h 395287"/>
                        <a:gd name="connsiteX10" fmla="*/ 395288 w 463010"/>
                        <a:gd name="connsiteY10" fmla="*/ 0 h 395287"/>
                        <a:gd name="connsiteX11" fmla="*/ 395288 w 463010"/>
                        <a:gd name="connsiteY11" fmla="*/ 327374 h 395287"/>
                        <a:gd name="connsiteX12" fmla="*/ 231553 w 463010"/>
                        <a:gd name="connsiteY12" fmla="*/ 395288 h 395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63010" h="395287">
                          <a:moveTo>
                            <a:pt x="231553" y="395288"/>
                          </a:moveTo>
                          <a:cubicBezTo>
                            <a:pt x="169735" y="395288"/>
                            <a:pt x="111538" y="371189"/>
                            <a:pt x="67818" y="327469"/>
                          </a:cubicBezTo>
                          <a:cubicBezTo>
                            <a:pt x="24098" y="283750"/>
                            <a:pt x="0" y="225647"/>
                            <a:pt x="0" y="163735"/>
                          </a:cubicBezTo>
                          <a:cubicBezTo>
                            <a:pt x="0" y="101917"/>
                            <a:pt x="24098" y="43720"/>
                            <a:pt x="67818" y="0"/>
                          </a:cubicBezTo>
                          <a:lnTo>
                            <a:pt x="124111" y="56293"/>
                          </a:lnTo>
                          <a:cubicBezTo>
                            <a:pt x="95440" y="84963"/>
                            <a:pt x="79629" y="123158"/>
                            <a:pt x="79629" y="163735"/>
                          </a:cubicBezTo>
                          <a:cubicBezTo>
                            <a:pt x="79629" y="204311"/>
                            <a:pt x="95440" y="242411"/>
                            <a:pt x="124111" y="271177"/>
                          </a:cubicBezTo>
                          <a:cubicBezTo>
                            <a:pt x="152781" y="299847"/>
                            <a:pt x="190976" y="315659"/>
                            <a:pt x="231553" y="315659"/>
                          </a:cubicBezTo>
                          <a:cubicBezTo>
                            <a:pt x="272129" y="315659"/>
                            <a:pt x="310229" y="299847"/>
                            <a:pt x="338995" y="271177"/>
                          </a:cubicBezTo>
                          <a:cubicBezTo>
                            <a:pt x="398240" y="211931"/>
                            <a:pt x="398240" y="115538"/>
                            <a:pt x="338995" y="56293"/>
                          </a:cubicBezTo>
                          <a:lnTo>
                            <a:pt x="395288" y="0"/>
                          </a:lnTo>
                          <a:cubicBezTo>
                            <a:pt x="485584" y="90297"/>
                            <a:pt x="485584" y="237173"/>
                            <a:pt x="395288" y="327374"/>
                          </a:cubicBezTo>
                          <a:cubicBezTo>
                            <a:pt x="351568" y="371189"/>
                            <a:pt x="293370" y="395288"/>
                            <a:pt x="231553" y="395288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6929913" y="2705766"/>
                      <a:ext cx="275653" cy="275653"/>
                    </a:xfrm>
                    <a:custGeom>
                      <a:avLst/>
                      <a:gdLst>
                        <a:gd name="connsiteX0" fmla="*/ 275654 w 275653"/>
                        <a:gd name="connsiteY0" fmla="*/ 137827 h 275653"/>
                        <a:gd name="connsiteX1" fmla="*/ 137827 w 275653"/>
                        <a:gd name="connsiteY1" fmla="*/ 275654 h 275653"/>
                        <a:gd name="connsiteX2" fmla="*/ 0 w 275653"/>
                        <a:gd name="connsiteY2" fmla="*/ 137827 h 275653"/>
                        <a:gd name="connsiteX3" fmla="*/ 137827 w 275653"/>
                        <a:gd name="connsiteY3" fmla="*/ 0 h 275653"/>
                        <a:gd name="connsiteX4" fmla="*/ 275654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275654" y="137827"/>
                          </a:moveTo>
                          <a:cubicBezTo>
                            <a:pt x="275654" y="213932"/>
                            <a:pt x="213931" y="275654"/>
                            <a:pt x="137827" y="275654"/>
                          </a:cubicBezTo>
                          <a:cubicBezTo>
                            <a:pt x="61722" y="275654"/>
                            <a:pt x="0" y="213932"/>
                            <a:pt x="0" y="137827"/>
                          </a:cubicBez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-95"/>
                            <a:pt x="275654" y="61627"/>
                            <a:pt x="275654" y="13782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7" name="任意多边形: 形状 56"/>
                    <p:cNvSpPr/>
                    <p:nvPr/>
                  </p:nvSpPr>
                  <p:spPr>
                    <a:xfrm>
                      <a:off x="6932295" y="2752248"/>
                      <a:ext cx="273272" cy="229171"/>
                    </a:xfrm>
                    <a:custGeom>
                      <a:avLst/>
                      <a:gdLst>
                        <a:gd name="connsiteX0" fmla="*/ 238506 w 273272"/>
                        <a:gd name="connsiteY0" fmla="*/ 0 h 229171"/>
                        <a:gd name="connsiteX1" fmla="*/ 240887 w 273272"/>
                        <a:gd name="connsiteY1" fmla="*/ 25146 h 229171"/>
                        <a:gd name="connsiteX2" fmla="*/ 103060 w 273272"/>
                        <a:gd name="connsiteY2" fmla="*/ 162973 h 229171"/>
                        <a:gd name="connsiteX3" fmla="*/ 0 w 273272"/>
                        <a:gd name="connsiteY3" fmla="*/ 116491 h 229171"/>
                        <a:gd name="connsiteX4" fmla="*/ 135446 w 273272"/>
                        <a:gd name="connsiteY4" fmla="*/ 229172 h 229171"/>
                        <a:gd name="connsiteX5" fmla="*/ 273272 w 273272"/>
                        <a:gd name="connsiteY5" fmla="*/ 91345 h 229171"/>
                        <a:gd name="connsiteX6" fmla="*/ 238506 w 273272"/>
                        <a:gd name="connsiteY6" fmla="*/ 0 h 2291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3272" h="229171">
                          <a:moveTo>
                            <a:pt x="238506" y="0"/>
                          </a:moveTo>
                          <a:cubicBezTo>
                            <a:pt x="240030" y="8192"/>
                            <a:pt x="240887" y="16574"/>
                            <a:pt x="240887" y="25146"/>
                          </a:cubicBezTo>
                          <a:cubicBezTo>
                            <a:pt x="240887" y="101251"/>
                            <a:pt x="179165" y="162973"/>
                            <a:pt x="103060" y="162973"/>
                          </a:cubicBezTo>
                          <a:cubicBezTo>
                            <a:pt x="62008" y="162973"/>
                            <a:pt x="25241" y="144971"/>
                            <a:pt x="0" y="116491"/>
                          </a:cubicBezTo>
                          <a:cubicBezTo>
                            <a:pt x="11811" y="180594"/>
                            <a:pt x="67913" y="229172"/>
                            <a:pt x="135446" y="229172"/>
                          </a:cubicBezTo>
                          <a:cubicBezTo>
                            <a:pt x="211550" y="229172"/>
                            <a:pt x="273272" y="167450"/>
                            <a:pt x="273272" y="91345"/>
                          </a:cubicBezTo>
                          <a:cubicBezTo>
                            <a:pt x="273272" y="56198"/>
                            <a:pt x="260128" y="24289"/>
                            <a:pt x="238506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: 形状 57"/>
                    <p:cNvSpPr/>
                    <p:nvPr/>
                  </p:nvSpPr>
                  <p:spPr>
                    <a:xfrm>
                      <a:off x="4935378" y="3863815"/>
                      <a:ext cx="463010" cy="395192"/>
                    </a:xfrm>
                    <a:custGeom>
                      <a:avLst/>
                      <a:gdLst>
                        <a:gd name="connsiteX0" fmla="*/ 395192 w 463010"/>
                        <a:gd name="connsiteY0" fmla="*/ 395192 h 395192"/>
                        <a:gd name="connsiteX1" fmla="*/ 338900 w 463010"/>
                        <a:gd name="connsiteY1" fmla="*/ 338899 h 395192"/>
                        <a:gd name="connsiteX2" fmla="*/ 383381 w 463010"/>
                        <a:gd name="connsiteY2" fmla="*/ 231458 h 395192"/>
                        <a:gd name="connsiteX3" fmla="*/ 338900 w 463010"/>
                        <a:gd name="connsiteY3" fmla="*/ 124016 h 395192"/>
                        <a:gd name="connsiteX4" fmla="*/ 124111 w 463010"/>
                        <a:gd name="connsiteY4" fmla="*/ 124016 h 395192"/>
                        <a:gd name="connsiteX5" fmla="*/ 79629 w 463010"/>
                        <a:gd name="connsiteY5" fmla="*/ 231458 h 395192"/>
                        <a:gd name="connsiteX6" fmla="*/ 124111 w 463010"/>
                        <a:gd name="connsiteY6" fmla="*/ 338899 h 395192"/>
                        <a:gd name="connsiteX7" fmla="*/ 67818 w 463010"/>
                        <a:gd name="connsiteY7" fmla="*/ 395192 h 395192"/>
                        <a:gd name="connsiteX8" fmla="*/ 0 w 463010"/>
                        <a:gd name="connsiteY8" fmla="*/ 231458 h 395192"/>
                        <a:gd name="connsiteX9" fmla="*/ 67818 w 463010"/>
                        <a:gd name="connsiteY9" fmla="*/ 67723 h 395192"/>
                        <a:gd name="connsiteX10" fmla="*/ 395192 w 463010"/>
                        <a:gd name="connsiteY10" fmla="*/ 67723 h 395192"/>
                        <a:gd name="connsiteX11" fmla="*/ 463010 w 463010"/>
                        <a:gd name="connsiteY11" fmla="*/ 231458 h 395192"/>
                        <a:gd name="connsiteX12" fmla="*/ 395192 w 463010"/>
                        <a:gd name="connsiteY12" fmla="*/ 395192 h 395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63010" h="395192">
                          <a:moveTo>
                            <a:pt x="395192" y="395192"/>
                          </a:moveTo>
                          <a:lnTo>
                            <a:pt x="338900" y="338899"/>
                          </a:lnTo>
                          <a:cubicBezTo>
                            <a:pt x="367570" y="310229"/>
                            <a:pt x="383381" y="272034"/>
                            <a:pt x="383381" y="231458"/>
                          </a:cubicBezTo>
                          <a:cubicBezTo>
                            <a:pt x="383381" y="190881"/>
                            <a:pt x="367570" y="152781"/>
                            <a:pt x="338900" y="124016"/>
                          </a:cubicBezTo>
                          <a:cubicBezTo>
                            <a:pt x="279654" y="64770"/>
                            <a:pt x="183261" y="64770"/>
                            <a:pt x="124111" y="124016"/>
                          </a:cubicBezTo>
                          <a:cubicBezTo>
                            <a:pt x="95441" y="152686"/>
                            <a:pt x="79629" y="190881"/>
                            <a:pt x="79629" y="231458"/>
                          </a:cubicBezTo>
                          <a:cubicBezTo>
                            <a:pt x="79629" y="272034"/>
                            <a:pt x="95441" y="310134"/>
                            <a:pt x="124111" y="338899"/>
                          </a:cubicBezTo>
                          <a:lnTo>
                            <a:pt x="67818" y="395192"/>
                          </a:lnTo>
                          <a:cubicBezTo>
                            <a:pt x="24098" y="351473"/>
                            <a:pt x="0" y="293275"/>
                            <a:pt x="0" y="231458"/>
                          </a:cubicBezTo>
                          <a:cubicBezTo>
                            <a:pt x="0" y="169640"/>
                            <a:pt x="24098" y="111443"/>
                            <a:pt x="67818" y="67723"/>
                          </a:cubicBezTo>
                          <a:cubicBezTo>
                            <a:pt x="158115" y="-22574"/>
                            <a:pt x="304990" y="-22574"/>
                            <a:pt x="395192" y="67723"/>
                          </a:cubicBezTo>
                          <a:cubicBezTo>
                            <a:pt x="438912" y="111443"/>
                            <a:pt x="463010" y="169640"/>
                            <a:pt x="463010" y="231458"/>
                          </a:cubicBezTo>
                          <a:cubicBezTo>
                            <a:pt x="463010" y="293275"/>
                            <a:pt x="438912" y="351473"/>
                            <a:pt x="395192" y="395192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9" name="任意多边形: 形状 58"/>
                    <p:cNvSpPr/>
                    <p:nvPr/>
                  </p:nvSpPr>
                  <p:spPr>
                    <a:xfrm>
                      <a:off x="5029009" y="3765708"/>
                      <a:ext cx="275653" cy="275653"/>
                    </a:xfrm>
                    <a:custGeom>
                      <a:avLst/>
                      <a:gdLst>
                        <a:gd name="connsiteX0" fmla="*/ 0 w 275653"/>
                        <a:gd name="connsiteY0" fmla="*/ 137827 h 275653"/>
                        <a:gd name="connsiteX1" fmla="*/ 137827 w 275653"/>
                        <a:gd name="connsiteY1" fmla="*/ 0 h 275653"/>
                        <a:gd name="connsiteX2" fmla="*/ 275654 w 275653"/>
                        <a:gd name="connsiteY2" fmla="*/ 137827 h 275653"/>
                        <a:gd name="connsiteX3" fmla="*/ 137827 w 275653"/>
                        <a:gd name="connsiteY3" fmla="*/ 275653 h 275653"/>
                        <a:gd name="connsiteX4" fmla="*/ 0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0" y="137827"/>
                          </a:move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0"/>
                            <a:pt x="275654" y="61722"/>
                            <a:pt x="275654" y="137827"/>
                          </a:cubicBezTo>
                          <a:cubicBezTo>
                            <a:pt x="275654" y="213931"/>
                            <a:pt x="213931" y="275653"/>
                            <a:pt x="137827" y="275653"/>
                          </a:cubicBezTo>
                          <a:cubicBezTo>
                            <a:pt x="61722" y="275653"/>
                            <a:pt x="0" y="213931"/>
                            <a:pt x="0" y="13782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0" name="任意多边形: 形状 59"/>
                    <p:cNvSpPr/>
                    <p:nvPr/>
                  </p:nvSpPr>
                  <p:spPr>
                    <a:xfrm>
                      <a:off x="5034534" y="3808570"/>
                      <a:ext cx="270224" cy="232790"/>
                    </a:xfrm>
                    <a:custGeom>
                      <a:avLst/>
                      <a:gdLst>
                        <a:gd name="connsiteX0" fmla="*/ 232124 w 270224"/>
                        <a:gd name="connsiteY0" fmla="*/ 0 h 232790"/>
                        <a:gd name="connsiteX1" fmla="*/ 237554 w 270224"/>
                        <a:gd name="connsiteY1" fmla="*/ 38005 h 232790"/>
                        <a:gd name="connsiteX2" fmla="*/ 99727 w 270224"/>
                        <a:gd name="connsiteY2" fmla="*/ 175831 h 232790"/>
                        <a:gd name="connsiteX3" fmla="*/ 0 w 270224"/>
                        <a:gd name="connsiteY3" fmla="*/ 132969 h 232790"/>
                        <a:gd name="connsiteX4" fmla="*/ 132397 w 270224"/>
                        <a:gd name="connsiteY4" fmla="*/ 232791 h 232790"/>
                        <a:gd name="connsiteX5" fmla="*/ 270224 w 270224"/>
                        <a:gd name="connsiteY5" fmla="*/ 94964 h 232790"/>
                        <a:gd name="connsiteX6" fmla="*/ 232124 w 270224"/>
                        <a:gd name="connsiteY6" fmla="*/ 0 h 2327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0224" h="232790">
                          <a:moveTo>
                            <a:pt x="232124" y="0"/>
                          </a:moveTo>
                          <a:cubicBezTo>
                            <a:pt x="235553" y="12097"/>
                            <a:pt x="237554" y="24765"/>
                            <a:pt x="237554" y="38005"/>
                          </a:cubicBezTo>
                          <a:cubicBezTo>
                            <a:pt x="237554" y="114109"/>
                            <a:pt x="175832" y="175831"/>
                            <a:pt x="99727" y="175831"/>
                          </a:cubicBezTo>
                          <a:cubicBezTo>
                            <a:pt x="60388" y="175831"/>
                            <a:pt x="25051" y="159353"/>
                            <a:pt x="0" y="132969"/>
                          </a:cubicBezTo>
                          <a:cubicBezTo>
                            <a:pt x="16478" y="190595"/>
                            <a:pt x="69533" y="232791"/>
                            <a:pt x="132397" y="232791"/>
                          </a:cubicBezTo>
                          <a:cubicBezTo>
                            <a:pt x="208502" y="232791"/>
                            <a:pt x="270224" y="171069"/>
                            <a:pt x="270224" y="94964"/>
                          </a:cubicBezTo>
                          <a:cubicBezTo>
                            <a:pt x="270224" y="58102"/>
                            <a:pt x="255651" y="24765"/>
                            <a:pt x="232124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1" name="任意多边形: 形状 60"/>
                    <p:cNvSpPr/>
                    <p:nvPr/>
                  </p:nvSpPr>
                  <p:spPr>
                    <a:xfrm>
                      <a:off x="6227635" y="2597657"/>
                      <a:ext cx="203834" cy="203835"/>
                    </a:xfrm>
                    <a:custGeom>
                      <a:avLst/>
                      <a:gdLst>
                        <a:gd name="connsiteX0" fmla="*/ 203835 w 203834"/>
                        <a:gd name="connsiteY0" fmla="*/ 101917 h 203835"/>
                        <a:gd name="connsiteX1" fmla="*/ 101918 w 203834"/>
                        <a:gd name="connsiteY1" fmla="*/ 203835 h 203835"/>
                        <a:gd name="connsiteX2" fmla="*/ 0 w 203834"/>
                        <a:gd name="connsiteY2" fmla="*/ 101917 h 203835"/>
                        <a:gd name="connsiteX3" fmla="*/ 101918 w 203834"/>
                        <a:gd name="connsiteY3" fmla="*/ 0 h 203835"/>
                        <a:gd name="connsiteX4" fmla="*/ 203835 w 203834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4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2" name="任意多边形: 形状 61"/>
                    <p:cNvSpPr/>
                    <p:nvPr/>
                  </p:nvSpPr>
                  <p:spPr>
                    <a:xfrm rot="-1146971">
                      <a:off x="6257526" y="2627455"/>
                      <a:ext cx="144215" cy="144215"/>
                    </a:xfrm>
                    <a:custGeom>
                      <a:avLst/>
                      <a:gdLst>
                        <a:gd name="connsiteX0" fmla="*/ 144215 w 144215"/>
                        <a:gd name="connsiteY0" fmla="*/ 72108 h 144215"/>
                        <a:gd name="connsiteX1" fmla="*/ 72107 w 144215"/>
                        <a:gd name="connsiteY1" fmla="*/ 144215 h 144215"/>
                        <a:gd name="connsiteX2" fmla="*/ 0 w 144215"/>
                        <a:gd name="connsiteY2" fmla="*/ 72108 h 144215"/>
                        <a:gd name="connsiteX3" fmla="*/ 72107 w 144215"/>
                        <a:gd name="connsiteY3" fmla="*/ 0 h 144215"/>
                        <a:gd name="connsiteX4" fmla="*/ 144215 w 144215"/>
                        <a:gd name="connsiteY4" fmla="*/ 72108 h 144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215" h="144215">
                          <a:moveTo>
                            <a:pt x="144215" y="72108"/>
                          </a:moveTo>
                          <a:cubicBezTo>
                            <a:pt x="144215" y="111931"/>
                            <a:pt x="111931" y="144215"/>
                            <a:pt x="72107" y="144215"/>
                          </a:cubicBezTo>
                          <a:cubicBezTo>
                            <a:pt x="32284" y="144215"/>
                            <a:pt x="0" y="111931"/>
                            <a:pt x="0" y="72108"/>
                          </a:cubicBezTo>
                          <a:cubicBezTo>
                            <a:pt x="0" y="32284"/>
                            <a:pt x="32284" y="0"/>
                            <a:pt x="72107" y="0"/>
                          </a:cubicBezTo>
                          <a:cubicBezTo>
                            <a:pt x="111931" y="0"/>
                            <a:pt x="144215" y="32284"/>
                            <a:pt x="144215" y="72108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3" name="任意多边形: 形状 62"/>
                    <p:cNvSpPr/>
                    <p:nvPr/>
                  </p:nvSpPr>
                  <p:spPr>
                    <a:xfrm>
                      <a:off x="6328505" y="2628708"/>
                      <a:ext cx="72008" cy="72009"/>
                    </a:xfrm>
                    <a:custGeom>
                      <a:avLst/>
                      <a:gdLst>
                        <a:gd name="connsiteX0" fmla="*/ 72009 w 72008"/>
                        <a:gd name="connsiteY0" fmla="*/ 36004 h 72009"/>
                        <a:gd name="connsiteX1" fmla="*/ 36004 w 72008"/>
                        <a:gd name="connsiteY1" fmla="*/ 72009 h 72009"/>
                        <a:gd name="connsiteX2" fmla="*/ 0 w 72008"/>
                        <a:gd name="connsiteY2" fmla="*/ 36004 h 72009"/>
                        <a:gd name="connsiteX3" fmla="*/ 36004 w 72008"/>
                        <a:gd name="connsiteY3" fmla="*/ 0 h 72009"/>
                        <a:gd name="connsiteX4" fmla="*/ 72009 w 72008"/>
                        <a:gd name="connsiteY4" fmla="*/ 36004 h 72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008" h="72009">
                          <a:moveTo>
                            <a:pt x="72009" y="36004"/>
                          </a:moveTo>
                          <a:cubicBezTo>
                            <a:pt x="72009" y="55912"/>
                            <a:pt x="55912" y="72009"/>
                            <a:pt x="36004" y="72009"/>
                          </a:cubicBezTo>
                          <a:cubicBezTo>
                            <a:pt x="16097" y="72009"/>
                            <a:pt x="0" y="55912"/>
                            <a:pt x="0" y="36004"/>
                          </a:cubicBezTo>
                          <a:cubicBezTo>
                            <a:pt x="0" y="16097"/>
                            <a:pt x="16097" y="0"/>
                            <a:pt x="36004" y="0"/>
                          </a:cubicBezTo>
                          <a:cubicBezTo>
                            <a:pt x="55817" y="0"/>
                            <a:pt x="72009" y="16097"/>
                            <a:pt x="72009" y="36004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4" name="任意多边形: 形状 63"/>
                    <p:cNvSpPr/>
                    <p:nvPr/>
                  </p:nvSpPr>
                  <p:spPr>
                    <a:xfrm>
                      <a:off x="5803106" y="2597657"/>
                      <a:ext cx="203835" cy="203835"/>
                    </a:xfrm>
                    <a:custGeom>
                      <a:avLst/>
                      <a:gdLst>
                        <a:gd name="connsiteX0" fmla="*/ 203835 w 203835"/>
                        <a:gd name="connsiteY0" fmla="*/ 101917 h 203835"/>
                        <a:gd name="connsiteX1" fmla="*/ 101918 w 203835"/>
                        <a:gd name="connsiteY1" fmla="*/ 203835 h 203835"/>
                        <a:gd name="connsiteX2" fmla="*/ 0 w 203835"/>
                        <a:gd name="connsiteY2" fmla="*/ 101917 h 203835"/>
                        <a:gd name="connsiteX3" fmla="*/ 101918 w 203835"/>
                        <a:gd name="connsiteY3" fmla="*/ 0 h 203835"/>
                        <a:gd name="connsiteX4" fmla="*/ 203835 w 203835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5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5" name="任意多边形: 形状 64"/>
                    <p:cNvSpPr/>
                    <p:nvPr/>
                  </p:nvSpPr>
                  <p:spPr>
                    <a:xfrm>
                      <a:off x="5833098" y="3244595"/>
                      <a:ext cx="568339" cy="170878"/>
                    </a:xfrm>
                    <a:custGeom>
                      <a:avLst/>
                      <a:gdLst>
                        <a:gd name="connsiteX0" fmla="*/ 528745 w 568339"/>
                        <a:gd name="connsiteY0" fmla="*/ 0 h 170878"/>
                        <a:gd name="connsiteX1" fmla="*/ 39636 w 568339"/>
                        <a:gd name="connsiteY1" fmla="*/ 0 h 170878"/>
                        <a:gd name="connsiteX2" fmla="*/ 5631 w 568339"/>
                        <a:gd name="connsiteY2" fmla="*/ 59817 h 170878"/>
                        <a:gd name="connsiteX3" fmla="*/ 60305 w 568339"/>
                        <a:gd name="connsiteY3" fmla="*/ 151543 h 170878"/>
                        <a:gd name="connsiteX4" fmla="*/ 94309 w 568339"/>
                        <a:gd name="connsiteY4" fmla="*/ 170879 h 170878"/>
                        <a:gd name="connsiteX5" fmla="*/ 473976 w 568339"/>
                        <a:gd name="connsiteY5" fmla="*/ 170879 h 170878"/>
                        <a:gd name="connsiteX6" fmla="*/ 507980 w 568339"/>
                        <a:gd name="connsiteY6" fmla="*/ 151543 h 170878"/>
                        <a:gd name="connsiteX7" fmla="*/ 562653 w 568339"/>
                        <a:gd name="connsiteY7" fmla="*/ 59817 h 170878"/>
                        <a:gd name="connsiteX8" fmla="*/ 528745 w 568339"/>
                        <a:gd name="connsiteY8" fmla="*/ 0 h 170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68339" h="170878">
                          <a:moveTo>
                            <a:pt x="528745" y="0"/>
                          </a:moveTo>
                          <a:lnTo>
                            <a:pt x="39636" y="0"/>
                          </a:lnTo>
                          <a:cubicBezTo>
                            <a:pt x="8965" y="0"/>
                            <a:pt x="-10085" y="33433"/>
                            <a:pt x="5631" y="59817"/>
                          </a:cubicBezTo>
                          <a:lnTo>
                            <a:pt x="60305" y="151543"/>
                          </a:lnTo>
                          <a:cubicBezTo>
                            <a:pt x="67449" y="163544"/>
                            <a:pt x="80307" y="170879"/>
                            <a:pt x="94309" y="170879"/>
                          </a:cubicBezTo>
                          <a:lnTo>
                            <a:pt x="473976" y="170879"/>
                          </a:lnTo>
                          <a:cubicBezTo>
                            <a:pt x="487882" y="170879"/>
                            <a:pt x="500836" y="163544"/>
                            <a:pt x="507980" y="151543"/>
                          </a:cubicBezTo>
                          <a:lnTo>
                            <a:pt x="562653" y="59817"/>
                          </a:lnTo>
                          <a:cubicBezTo>
                            <a:pt x="578465" y="33433"/>
                            <a:pt x="559415" y="0"/>
                            <a:pt x="528745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6" name="任意多边形: 形状 65"/>
                    <p:cNvSpPr/>
                    <p:nvPr/>
                  </p:nvSpPr>
                  <p:spPr>
                    <a:xfrm>
                      <a:off x="6055709" y="3545871"/>
                      <a:ext cx="123253" cy="123253"/>
                    </a:xfrm>
                    <a:custGeom>
                      <a:avLst/>
                      <a:gdLst>
                        <a:gd name="connsiteX0" fmla="*/ 123254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4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4" y="61627"/>
                          </a:moveTo>
                          <a:cubicBezTo>
                            <a:pt x="123254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4" y="27591"/>
                            <a:pt x="123254" y="61627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: 形状 66"/>
                    <p:cNvSpPr/>
                    <p:nvPr/>
                  </p:nvSpPr>
                  <p:spPr>
                    <a:xfrm>
                      <a:off x="5877115" y="3545871"/>
                      <a:ext cx="123253" cy="123253"/>
                    </a:xfrm>
                    <a:custGeom>
                      <a:avLst/>
                      <a:gdLst>
                        <a:gd name="connsiteX0" fmla="*/ 123253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3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3" y="61627"/>
                          </a:moveTo>
                          <a:cubicBezTo>
                            <a:pt x="123253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3" y="27591"/>
                            <a:pt x="123253" y="61627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: 形状 67"/>
                    <p:cNvSpPr/>
                    <p:nvPr/>
                  </p:nvSpPr>
                  <p:spPr>
                    <a:xfrm>
                      <a:off x="6234303" y="3545966"/>
                      <a:ext cx="123062" cy="123063"/>
                    </a:xfrm>
                    <a:custGeom>
                      <a:avLst/>
                      <a:gdLst>
                        <a:gd name="connsiteX0" fmla="*/ 0 w 123062"/>
                        <a:gd name="connsiteY0" fmla="*/ 61532 h 123063"/>
                        <a:gd name="connsiteX1" fmla="*/ 61531 w 123062"/>
                        <a:gd name="connsiteY1" fmla="*/ 123063 h 123063"/>
                        <a:gd name="connsiteX2" fmla="*/ 123063 w 123062"/>
                        <a:gd name="connsiteY2" fmla="*/ 61532 h 123063"/>
                        <a:gd name="connsiteX3" fmla="*/ 61531 w 123062"/>
                        <a:gd name="connsiteY3" fmla="*/ 0 h 123063"/>
                        <a:gd name="connsiteX4" fmla="*/ 0 w 123062"/>
                        <a:gd name="connsiteY4" fmla="*/ 61532 h 123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062" h="123063">
                          <a:moveTo>
                            <a:pt x="0" y="61532"/>
                          </a:moveTo>
                          <a:cubicBezTo>
                            <a:pt x="0" y="95536"/>
                            <a:pt x="27527" y="123063"/>
                            <a:pt x="61531" y="123063"/>
                          </a:cubicBezTo>
                          <a:cubicBezTo>
                            <a:pt x="95536" y="123063"/>
                            <a:pt x="123063" y="95536"/>
                            <a:pt x="123063" y="61532"/>
                          </a:cubicBezTo>
                          <a:cubicBezTo>
                            <a:pt x="123063" y="27527"/>
                            <a:pt x="95536" y="0"/>
                            <a:pt x="61531" y="0"/>
                          </a:cubicBezTo>
                          <a:cubicBezTo>
                            <a:pt x="27527" y="-95"/>
                            <a:pt x="0" y="27432"/>
                            <a:pt x="0" y="61532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9" name="任意多边形: 形状 68"/>
                    <p:cNvSpPr/>
                    <p:nvPr/>
                  </p:nvSpPr>
                  <p:spPr>
                    <a:xfrm>
                      <a:off x="5938742" y="3729418"/>
                      <a:ext cx="357187" cy="36195"/>
                    </a:xfrm>
                    <a:custGeom>
                      <a:avLst/>
                      <a:gdLst>
                        <a:gd name="connsiteX0" fmla="*/ 0 w 357187"/>
                        <a:gd name="connsiteY0" fmla="*/ 0 h 36195"/>
                        <a:gd name="connsiteX1" fmla="*/ 357187 w 357187"/>
                        <a:gd name="connsiteY1" fmla="*/ 0 h 36195"/>
                        <a:gd name="connsiteX2" fmla="*/ 357187 w 357187"/>
                        <a:gd name="connsiteY2" fmla="*/ 36195 h 36195"/>
                        <a:gd name="connsiteX3" fmla="*/ 0 w 357187"/>
                        <a:gd name="connsiteY3" fmla="*/ 36195 h 36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7187" h="36195">
                          <a:moveTo>
                            <a:pt x="0" y="0"/>
                          </a:moveTo>
                          <a:lnTo>
                            <a:pt x="357187" y="0"/>
                          </a:lnTo>
                          <a:lnTo>
                            <a:pt x="357187" y="36195"/>
                          </a:lnTo>
                          <a:lnTo>
                            <a:pt x="0" y="36195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任意多边形: 形状 69"/>
                    <p:cNvSpPr/>
                    <p:nvPr/>
                  </p:nvSpPr>
                  <p:spPr>
                    <a:xfrm>
                      <a:off x="5486304" y="3222878"/>
                      <a:ext cx="152495" cy="318516"/>
                    </a:xfrm>
                    <a:custGeom>
                      <a:avLst/>
                      <a:gdLst>
                        <a:gd name="connsiteX0" fmla="*/ 9906 w 152495"/>
                        <a:gd name="connsiteY0" fmla="*/ 215265 h 318516"/>
                        <a:gd name="connsiteX1" fmla="*/ 118586 w 152495"/>
                        <a:gd name="connsiteY1" fmla="*/ 167735 h 318516"/>
                        <a:gd name="connsiteX2" fmla="*/ 118586 w 152495"/>
                        <a:gd name="connsiteY2" fmla="*/ 3715 h 318516"/>
                        <a:gd name="connsiteX3" fmla="*/ 152495 w 152495"/>
                        <a:gd name="connsiteY3" fmla="*/ 0 h 318516"/>
                        <a:gd name="connsiteX4" fmla="*/ 152495 w 152495"/>
                        <a:gd name="connsiteY4" fmla="*/ 318516 h 318516"/>
                        <a:gd name="connsiteX5" fmla="*/ 0 w 152495"/>
                        <a:gd name="connsiteY5" fmla="*/ 204978 h 318516"/>
                        <a:gd name="connsiteX6" fmla="*/ 9906 w 152495"/>
                        <a:gd name="connsiteY6" fmla="*/ 215265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2495" h="318516">
                          <a:moveTo>
                            <a:pt x="9906" y="215265"/>
                          </a:moveTo>
                          <a:cubicBezTo>
                            <a:pt x="51149" y="253841"/>
                            <a:pt x="118586" y="224218"/>
                            <a:pt x="118586" y="167735"/>
                          </a:cubicBezTo>
                          <a:lnTo>
                            <a:pt x="118586" y="3715"/>
                          </a:lnTo>
                          <a:cubicBezTo>
                            <a:pt x="129540" y="1333"/>
                            <a:pt x="140875" y="0"/>
                            <a:pt x="152495" y="0"/>
                          </a:cubicBezTo>
                          <a:lnTo>
                            <a:pt x="152495" y="318516"/>
                          </a:lnTo>
                          <a:cubicBezTo>
                            <a:pt x="80486" y="318516"/>
                            <a:pt x="19622" y="270605"/>
                            <a:pt x="0" y="204978"/>
                          </a:cubicBezTo>
                          <a:cubicBezTo>
                            <a:pt x="3143" y="208502"/>
                            <a:pt x="6477" y="212026"/>
                            <a:pt x="9906" y="215265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任意多边形: 形状 70"/>
                    <p:cNvSpPr/>
                    <p:nvPr/>
                  </p:nvSpPr>
                  <p:spPr>
                    <a:xfrm>
                      <a:off x="5956458" y="3244595"/>
                      <a:ext cx="175260" cy="170783"/>
                    </a:xfrm>
                    <a:custGeom>
                      <a:avLst/>
                      <a:gdLst>
                        <a:gd name="connsiteX0" fmla="*/ 175260 w 175260"/>
                        <a:gd name="connsiteY0" fmla="*/ 0 h 170783"/>
                        <a:gd name="connsiteX1" fmla="*/ 82868 w 175260"/>
                        <a:gd name="connsiteY1" fmla="*/ 0 h 170783"/>
                        <a:gd name="connsiteX2" fmla="*/ 0 w 175260"/>
                        <a:gd name="connsiteY2" fmla="*/ 170783 h 170783"/>
                        <a:gd name="connsiteX3" fmla="*/ 92393 w 175260"/>
                        <a:gd name="connsiteY3" fmla="*/ 170783 h 17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260" h="170783">
                          <a:moveTo>
                            <a:pt x="175260" y="0"/>
                          </a:moveTo>
                          <a:lnTo>
                            <a:pt x="82868" y="0"/>
                          </a:lnTo>
                          <a:lnTo>
                            <a:pt x="0" y="170783"/>
                          </a:lnTo>
                          <a:lnTo>
                            <a:pt x="92393" y="170783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" name="任意多边形: 形状 71"/>
                    <p:cNvSpPr/>
                    <p:nvPr/>
                  </p:nvSpPr>
                  <p:spPr>
                    <a:xfrm>
                      <a:off x="6138005" y="3244595"/>
                      <a:ext cx="138398" cy="170783"/>
                    </a:xfrm>
                    <a:custGeom>
                      <a:avLst/>
                      <a:gdLst>
                        <a:gd name="connsiteX0" fmla="*/ 0 w 138398"/>
                        <a:gd name="connsiteY0" fmla="*/ 170783 h 170783"/>
                        <a:gd name="connsiteX1" fmla="*/ 55435 w 138398"/>
                        <a:gd name="connsiteY1" fmla="*/ 170783 h 170783"/>
                        <a:gd name="connsiteX2" fmla="*/ 138398 w 138398"/>
                        <a:gd name="connsiteY2" fmla="*/ 0 h 170783"/>
                        <a:gd name="connsiteX3" fmla="*/ 82963 w 138398"/>
                        <a:gd name="connsiteY3" fmla="*/ 0 h 17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98" h="170783">
                          <a:moveTo>
                            <a:pt x="0" y="170783"/>
                          </a:moveTo>
                          <a:lnTo>
                            <a:pt x="55435" y="170783"/>
                          </a:lnTo>
                          <a:lnTo>
                            <a:pt x="138398" y="0"/>
                          </a:lnTo>
                          <a:lnTo>
                            <a:pt x="82963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3" name="任意多边形: 形状 72"/>
                    <p:cNvSpPr/>
                    <p:nvPr/>
                  </p:nvSpPr>
                  <p:spPr>
                    <a:xfrm rot="-4850741">
                      <a:off x="5353859" y="4072094"/>
                      <a:ext cx="433784" cy="433784"/>
                    </a:xfrm>
                    <a:custGeom>
                      <a:avLst/>
                      <a:gdLst>
                        <a:gd name="connsiteX0" fmla="*/ 433785 w 433784"/>
                        <a:gd name="connsiteY0" fmla="*/ 216892 h 433784"/>
                        <a:gd name="connsiteX1" fmla="*/ 216892 w 433784"/>
                        <a:gd name="connsiteY1" fmla="*/ 433785 h 433784"/>
                        <a:gd name="connsiteX2" fmla="*/ 0 w 433784"/>
                        <a:gd name="connsiteY2" fmla="*/ 216892 h 433784"/>
                        <a:gd name="connsiteX3" fmla="*/ 216892 w 433784"/>
                        <a:gd name="connsiteY3" fmla="*/ 0 h 433784"/>
                        <a:gd name="connsiteX4" fmla="*/ 433785 w 433784"/>
                        <a:gd name="connsiteY4" fmla="*/ 216892 h 4337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84" h="433784">
                          <a:moveTo>
                            <a:pt x="433785" y="216892"/>
                          </a:moveTo>
                          <a:cubicBezTo>
                            <a:pt x="433785" y="336679"/>
                            <a:pt x="336679" y="433785"/>
                            <a:pt x="216892" y="433785"/>
                          </a:cubicBezTo>
                          <a:cubicBezTo>
                            <a:pt x="97106" y="433785"/>
                            <a:pt x="0" y="336679"/>
                            <a:pt x="0" y="216892"/>
                          </a:cubicBezTo>
                          <a:cubicBezTo>
                            <a:pt x="0" y="97106"/>
                            <a:pt x="97106" y="0"/>
                            <a:pt x="216892" y="0"/>
                          </a:cubicBezTo>
                          <a:cubicBezTo>
                            <a:pt x="336679" y="0"/>
                            <a:pt x="433785" y="97106"/>
                            <a:pt x="433785" y="216892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4" name="任意多边形: 形状 73"/>
                    <p:cNvSpPr/>
                    <p:nvPr/>
                  </p:nvSpPr>
                  <p:spPr>
                    <a:xfrm>
                      <a:off x="5428107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5" name="任意多边形: 形状 74"/>
                    <p:cNvSpPr/>
                    <p:nvPr/>
                  </p:nvSpPr>
                  <p:spPr>
                    <a:xfrm>
                      <a:off x="5441441" y="4186903"/>
                      <a:ext cx="271748" cy="244601"/>
                    </a:xfrm>
                    <a:custGeom>
                      <a:avLst/>
                      <a:gdLst>
                        <a:gd name="connsiteX0" fmla="*/ 228695 w 271748"/>
                        <a:gd name="connsiteY0" fmla="*/ 0 h 244601"/>
                        <a:gd name="connsiteX1" fmla="*/ 242030 w 271748"/>
                        <a:gd name="connsiteY1" fmla="*/ 60007 h 244601"/>
                        <a:gd name="connsiteX2" fmla="*/ 99441 w 271748"/>
                        <a:gd name="connsiteY2" fmla="*/ 202597 h 244601"/>
                        <a:gd name="connsiteX3" fmla="*/ 0 w 271748"/>
                        <a:gd name="connsiteY3" fmla="*/ 162020 h 244601"/>
                        <a:gd name="connsiteX4" fmla="*/ 129159 w 271748"/>
                        <a:gd name="connsiteY4" fmla="*/ 244602 h 244601"/>
                        <a:gd name="connsiteX5" fmla="*/ 271748 w 271748"/>
                        <a:gd name="connsiteY5" fmla="*/ 102013 h 244601"/>
                        <a:gd name="connsiteX6" fmla="*/ 228695 w 271748"/>
                        <a:gd name="connsiteY6" fmla="*/ 0 h 244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1748" h="244601">
                          <a:moveTo>
                            <a:pt x="228695" y="0"/>
                          </a:moveTo>
                          <a:cubicBezTo>
                            <a:pt x="237173" y="18288"/>
                            <a:pt x="242030" y="38576"/>
                            <a:pt x="242030" y="60007"/>
                          </a:cubicBezTo>
                          <a:cubicBezTo>
                            <a:pt x="242030" y="138779"/>
                            <a:pt x="178213" y="202597"/>
                            <a:pt x="99441" y="202597"/>
                          </a:cubicBezTo>
                          <a:cubicBezTo>
                            <a:pt x="60674" y="202597"/>
                            <a:pt x="25622" y="187071"/>
                            <a:pt x="0" y="162020"/>
                          </a:cubicBezTo>
                          <a:cubicBezTo>
                            <a:pt x="22670" y="210693"/>
                            <a:pt x="71914" y="244602"/>
                            <a:pt x="129159" y="244602"/>
                          </a:cubicBezTo>
                          <a:cubicBezTo>
                            <a:pt x="207931" y="244602"/>
                            <a:pt x="271748" y="180784"/>
                            <a:pt x="271748" y="102013"/>
                          </a:cubicBezTo>
                          <a:cubicBezTo>
                            <a:pt x="271748" y="62008"/>
                            <a:pt x="255270" y="25908"/>
                            <a:pt x="228695" y="0"/>
                          </a:cubicBez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任意多边形: 形状 75"/>
                    <p:cNvSpPr/>
                    <p:nvPr/>
                  </p:nvSpPr>
                  <p:spPr>
                    <a:xfrm rot="-2700000">
                      <a:off x="5832915" y="2627457"/>
                      <a:ext cx="144207" cy="144207"/>
                    </a:xfrm>
                    <a:custGeom>
                      <a:avLst/>
                      <a:gdLst>
                        <a:gd name="connsiteX0" fmla="*/ 144207 w 144207"/>
                        <a:gd name="connsiteY0" fmla="*/ 72104 h 144207"/>
                        <a:gd name="connsiteX1" fmla="*/ 72104 w 144207"/>
                        <a:gd name="connsiteY1" fmla="*/ 144207 h 144207"/>
                        <a:gd name="connsiteX2" fmla="*/ 0 w 144207"/>
                        <a:gd name="connsiteY2" fmla="*/ 72104 h 144207"/>
                        <a:gd name="connsiteX3" fmla="*/ 72104 w 144207"/>
                        <a:gd name="connsiteY3" fmla="*/ 0 h 144207"/>
                        <a:gd name="connsiteX4" fmla="*/ 144207 w 144207"/>
                        <a:gd name="connsiteY4" fmla="*/ 72104 h 144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207" h="144207">
                          <a:moveTo>
                            <a:pt x="144207" y="72104"/>
                          </a:moveTo>
                          <a:cubicBezTo>
                            <a:pt x="144207" y="111925"/>
                            <a:pt x="111925" y="144207"/>
                            <a:pt x="72104" y="144207"/>
                          </a:cubicBezTo>
                          <a:cubicBezTo>
                            <a:pt x="32282" y="144207"/>
                            <a:pt x="0" y="111925"/>
                            <a:pt x="0" y="72104"/>
                          </a:cubicBezTo>
                          <a:cubicBezTo>
                            <a:pt x="0" y="32282"/>
                            <a:pt x="32282" y="0"/>
                            <a:pt x="72104" y="0"/>
                          </a:cubicBezTo>
                          <a:cubicBezTo>
                            <a:pt x="111925" y="0"/>
                            <a:pt x="144207" y="32282"/>
                            <a:pt x="144207" y="72104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7" name="任意多边形: 形状 76"/>
                    <p:cNvSpPr/>
                    <p:nvPr/>
                  </p:nvSpPr>
                  <p:spPr>
                    <a:xfrm>
                      <a:off x="5903880" y="2628708"/>
                      <a:ext cx="72008" cy="72009"/>
                    </a:xfrm>
                    <a:custGeom>
                      <a:avLst/>
                      <a:gdLst>
                        <a:gd name="connsiteX0" fmla="*/ 72009 w 72008"/>
                        <a:gd name="connsiteY0" fmla="*/ 36004 h 72009"/>
                        <a:gd name="connsiteX1" fmla="*/ 36004 w 72008"/>
                        <a:gd name="connsiteY1" fmla="*/ 72009 h 72009"/>
                        <a:gd name="connsiteX2" fmla="*/ 0 w 72008"/>
                        <a:gd name="connsiteY2" fmla="*/ 36004 h 72009"/>
                        <a:gd name="connsiteX3" fmla="*/ 36004 w 72008"/>
                        <a:gd name="connsiteY3" fmla="*/ 0 h 72009"/>
                        <a:gd name="connsiteX4" fmla="*/ 72009 w 72008"/>
                        <a:gd name="connsiteY4" fmla="*/ 36004 h 72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008" h="72009">
                          <a:moveTo>
                            <a:pt x="72009" y="36004"/>
                          </a:moveTo>
                          <a:cubicBezTo>
                            <a:pt x="72009" y="55912"/>
                            <a:pt x="55912" y="72009"/>
                            <a:pt x="36004" y="72009"/>
                          </a:cubicBezTo>
                          <a:cubicBezTo>
                            <a:pt x="16097" y="72009"/>
                            <a:pt x="0" y="55912"/>
                            <a:pt x="0" y="36004"/>
                          </a:cubicBezTo>
                          <a:cubicBezTo>
                            <a:pt x="0" y="16097"/>
                            <a:pt x="16097" y="0"/>
                            <a:pt x="36004" y="0"/>
                          </a:cubicBezTo>
                          <a:cubicBezTo>
                            <a:pt x="55912" y="0"/>
                            <a:pt x="72009" y="16097"/>
                            <a:pt x="72009" y="36004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4935378" y="2483833"/>
                    <a:ext cx="2363723" cy="2160365"/>
                    <a:chOff x="4935378" y="2483833"/>
                    <a:chExt cx="2363723" cy="2160365"/>
                  </a:xfrm>
                </p:grpSpPr>
                <p:sp>
                  <p:nvSpPr>
                    <p:cNvPr id="79" name="任意多边形: 形状 78"/>
                    <p:cNvSpPr/>
                    <p:nvPr/>
                  </p:nvSpPr>
                  <p:spPr>
                    <a:xfrm>
                      <a:off x="5215223" y="3933729"/>
                      <a:ext cx="710660" cy="710469"/>
                    </a:xfrm>
                    <a:custGeom>
                      <a:avLst/>
                      <a:gdLst>
                        <a:gd name="connsiteX0" fmla="*/ 155924 w 710660"/>
                        <a:gd name="connsiteY0" fmla="*/ 52292 h 710469"/>
                        <a:gd name="connsiteX1" fmla="*/ 159163 w 710660"/>
                        <a:gd name="connsiteY1" fmla="*/ 49054 h 710469"/>
                        <a:gd name="connsiteX2" fmla="*/ 200978 w 710660"/>
                        <a:gd name="connsiteY2" fmla="*/ 73723 h 710469"/>
                        <a:gd name="connsiteX3" fmla="*/ 265557 w 710660"/>
                        <a:gd name="connsiteY3" fmla="*/ 46958 h 710469"/>
                        <a:gd name="connsiteX4" fmla="*/ 277654 w 710660"/>
                        <a:gd name="connsiteY4" fmla="*/ 0 h 710469"/>
                        <a:gd name="connsiteX5" fmla="*/ 433102 w 710660"/>
                        <a:gd name="connsiteY5" fmla="*/ 0 h 710469"/>
                        <a:gd name="connsiteX6" fmla="*/ 445294 w 710660"/>
                        <a:gd name="connsiteY6" fmla="*/ 46958 h 710469"/>
                        <a:gd name="connsiteX7" fmla="*/ 509873 w 710660"/>
                        <a:gd name="connsiteY7" fmla="*/ 73723 h 710469"/>
                        <a:gd name="connsiteX8" fmla="*/ 551688 w 710660"/>
                        <a:gd name="connsiteY8" fmla="*/ 49054 h 710469"/>
                        <a:gd name="connsiteX9" fmla="*/ 661607 w 710660"/>
                        <a:gd name="connsiteY9" fmla="*/ 159067 h 710469"/>
                        <a:gd name="connsiteX10" fmla="*/ 636937 w 710660"/>
                        <a:gd name="connsiteY10" fmla="*/ 200882 h 710469"/>
                        <a:gd name="connsiteX11" fmla="*/ 663702 w 710660"/>
                        <a:gd name="connsiteY11" fmla="*/ 265462 h 710469"/>
                        <a:gd name="connsiteX12" fmla="*/ 710660 w 710660"/>
                        <a:gd name="connsiteY12" fmla="*/ 277559 h 710469"/>
                        <a:gd name="connsiteX13" fmla="*/ 710660 w 710660"/>
                        <a:gd name="connsiteY13" fmla="*/ 433006 h 710469"/>
                        <a:gd name="connsiteX14" fmla="*/ 663702 w 710660"/>
                        <a:gd name="connsiteY14" fmla="*/ 445103 h 710469"/>
                        <a:gd name="connsiteX15" fmla="*/ 636937 w 710660"/>
                        <a:gd name="connsiteY15" fmla="*/ 509683 h 710469"/>
                        <a:gd name="connsiteX16" fmla="*/ 661607 w 710660"/>
                        <a:gd name="connsiteY16" fmla="*/ 551497 h 710469"/>
                        <a:gd name="connsiteX17" fmla="*/ 551688 w 710660"/>
                        <a:gd name="connsiteY17" fmla="*/ 661511 h 710469"/>
                        <a:gd name="connsiteX18" fmla="*/ 509873 w 710660"/>
                        <a:gd name="connsiteY18" fmla="*/ 636842 h 710469"/>
                        <a:gd name="connsiteX19" fmla="*/ 445294 w 710660"/>
                        <a:gd name="connsiteY19" fmla="*/ 663607 h 710469"/>
                        <a:gd name="connsiteX20" fmla="*/ 433102 w 710660"/>
                        <a:gd name="connsiteY20" fmla="*/ 710470 h 710469"/>
                        <a:gd name="connsiteX21" fmla="*/ 277654 w 710660"/>
                        <a:gd name="connsiteY21" fmla="*/ 710470 h 710469"/>
                        <a:gd name="connsiteX22" fmla="*/ 265557 w 710660"/>
                        <a:gd name="connsiteY22" fmla="*/ 663511 h 710469"/>
                        <a:gd name="connsiteX23" fmla="*/ 200978 w 710660"/>
                        <a:gd name="connsiteY23" fmla="*/ 636746 h 710469"/>
                        <a:gd name="connsiteX24" fmla="*/ 159163 w 710660"/>
                        <a:gd name="connsiteY24" fmla="*/ 661416 h 710469"/>
                        <a:gd name="connsiteX25" fmla="*/ 49244 w 710660"/>
                        <a:gd name="connsiteY25" fmla="*/ 551402 h 710469"/>
                        <a:gd name="connsiteX26" fmla="*/ 73914 w 710660"/>
                        <a:gd name="connsiteY26" fmla="*/ 509588 h 710469"/>
                        <a:gd name="connsiteX27" fmla="*/ 47149 w 710660"/>
                        <a:gd name="connsiteY27" fmla="*/ 445008 h 710469"/>
                        <a:gd name="connsiteX28" fmla="*/ 0 w 710660"/>
                        <a:gd name="connsiteY28" fmla="*/ 432911 h 710469"/>
                        <a:gd name="connsiteX29" fmla="*/ 0 w 710660"/>
                        <a:gd name="connsiteY29" fmla="*/ 277463 h 710469"/>
                        <a:gd name="connsiteX30" fmla="*/ 47149 w 710660"/>
                        <a:gd name="connsiteY30" fmla="*/ 265367 h 710469"/>
                        <a:gd name="connsiteX31" fmla="*/ 73914 w 710660"/>
                        <a:gd name="connsiteY31" fmla="*/ 200787 h 710469"/>
                        <a:gd name="connsiteX32" fmla="*/ 49244 w 710660"/>
                        <a:gd name="connsiteY32" fmla="*/ 158972 h 710469"/>
                        <a:gd name="connsiteX33" fmla="*/ 95441 w 710660"/>
                        <a:gd name="connsiteY33" fmla="*/ 112776 h 710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710660" h="710469">
                          <a:moveTo>
                            <a:pt x="155924" y="52292"/>
                          </a:moveTo>
                          <a:lnTo>
                            <a:pt x="159163" y="49054"/>
                          </a:lnTo>
                          <a:lnTo>
                            <a:pt x="200978" y="73723"/>
                          </a:lnTo>
                          <a:cubicBezTo>
                            <a:pt x="221266" y="62579"/>
                            <a:pt x="242983" y="53626"/>
                            <a:pt x="265557" y="46958"/>
                          </a:cubicBezTo>
                          <a:lnTo>
                            <a:pt x="277654" y="0"/>
                          </a:lnTo>
                          <a:lnTo>
                            <a:pt x="433102" y="0"/>
                          </a:lnTo>
                          <a:lnTo>
                            <a:pt x="445294" y="46958"/>
                          </a:lnTo>
                          <a:cubicBezTo>
                            <a:pt x="467963" y="53626"/>
                            <a:pt x="489490" y="62484"/>
                            <a:pt x="509873" y="73723"/>
                          </a:cubicBezTo>
                          <a:lnTo>
                            <a:pt x="551688" y="49054"/>
                          </a:lnTo>
                          <a:lnTo>
                            <a:pt x="661607" y="159067"/>
                          </a:lnTo>
                          <a:lnTo>
                            <a:pt x="636937" y="200882"/>
                          </a:lnTo>
                          <a:cubicBezTo>
                            <a:pt x="648081" y="221171"/>
                            <a:pt x="657130" y="242792"/>
                            <a:pt x="663702" y="265462"/>
                          </a:cubicBezTo>
                          <a:lnTo>
                            <a:pt x="710660" y="277559"/>
                          </a:lnTo>
                          <a:lnTo>
                            <a:pt x="710660" y="433006"/>
                          </a:lnTo>
                          <a:lnTo>
                            <a:pt x="663702" y="445103"/>
                          </a:lnTo>
                          <a:cubicBezTo>
                            <a:pt x="657130" y="467868"/>
                            <a:pt x="648176" y="489394"/>
                            <a:pt x="636937" y="509683"/>
                          </a:cubicBezTo>
                          <a:lnTo>
                            <a:pt x="661607" y="551497"/>
                          </a:lnTo>
                          <a:lnTo>
                            <a:pt x="551688" y="661511"/>
                          </a:lnTo>
                          <a:lnTo>
                            <a:pt x="509873" y="636842"/>
                          </a:lnTo>
                          <a:cubicBezTo>
                            <a:pt x="489490" y="647986"/>
                            <a:pt x="467868" y="656939"/>
                            <a:pt x="445294" y="663607"/>
                          </a:cubicBezTo>
                          <a:lnTo>
                            <a:pt x="433102" y="710470"/>
                          </a:lnTo>
                          <a:lnTo>
                            <a:pt x="277654" y="710470"/>
                          </a:lnTo>
                          <a:lnTo>
                            <a:pt x="265557" y="663511"/>
                          </a:lnTo>
                          <a:cubicBezTo>
                            <a:pt x="242888" y="656844"/>
                            <a:pt x="221171" y="647986"/>
                            <a:pt x="200978" y="636746"/>
                          </a:cubicBezTo>
                          <a:lnTo>
                            <a:pt x="159163" y="661416"/>
                          </a:lnTo>
                          <a:lnTo>
                            <a:pt x="49244" y="551402"/>
                          </a:lnTo>
                          <a:lnTo>
                            <a:pt x="73914" y="509588"/>
                          </a:lnTo>
                          <a:cubicBezTo>
                            <a:pt x="62770" y="489299"/>
                            <a:pt x="53721" y="467677"/>
                            <a:pt x="47149" y="445008"/>
                          </a:cubicBezTo>
                          <a:lnTo>
                            <a:pt x="0" y="432911"/>
                          </a:lnTo>
                          <a:lnTo>
                            <a:pt x="0" y="277463"/>
                          </a:lnTo>
                          <a:lnTo>
                            <a:pt x="47149" y="265367"/>
                          </a:lnTo>
                          <a:cubicBezTo>
                            <a:pt x="53721" y="242602"/>
                            <a:pt x="62675" y="221075"/>
                            <a:pt x="73914" y="200787"/>
                          </a:cubicBezTo>
                          <a:lnTo>
                            <a:pt x="49244" y="158972"/>
                          </a:lnTo>
                          <a:lnTo>
                            <a:pt x="95441" y="112776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任意多边形: 形状 79"/>
                    <p:cNvSpPr/>
                    <p:nvPr/>
                  </p:nvSpPr>
                  <p:spPr>
                    <a:xfrm rot="-4850741">
                      <a:off x="5353859" y="4072094"/>
                      <a:ext cx="433784" cy="433784"/>
                    </a:xfrm>
                    <a:custGeom>
                      <a:avLst/>
                      <a:gdLst>
                        <a:gd name="connsiteX0" fmla="*/ 433785 w 433784"/>
                        <a:gd name="connsiteY0" fmla="*/ 216892 h 433784"/>
                        <a:gd name="connsiteX1" fmla="*/ 216892 w 433784"/>
                        <a:gd name="connsiteY1" fmla="*/ 433785 h 433784"/>
                        <a:gd name="connsiteX2" fmla="*/ 0 w 433784"/>
                        <a:gd name="connsiteY2" fmla="*/ 216892 h 433784"/>
                        <a:gd name="connsiteX3" fmla="*/ 216892 w 433784"/>
                        <a:gd name="connsiteY3" fmla="*/ 0 h 433784"/>
                        <a:gd name="connsiteX4" fmla="*/ 433785 w 433784"/>
                        <a:gd name="connsiteY4" fmla="*/ 216892 h 4337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84" h="433784">
                          <a:moveTo>
                            <a:pt x="433785" y="216892"/>
                          </a:moveTo>
                          <a:cubicBezTo>
                            <a:pt x="433785" y="336679"/>
                            <a:pt x="336679" y="433785"/>
                            <a:pt x="216892" y="433785"/>
                          </a:cubicBezTo>
                          <a:cubicBezTo>
                            <a:pt x="97106" y="433785"/>
                            <a:pt x="0" y="336679"/>
                            <a:pt x="0" y="216892"/>
                          </a:cubicBezTo>
                          <a:cubicBezTo>
                            <a:pt x="0" y="97106"/>
                            <a:pt x="97106" y="0"/>
                            <a:pt x="216892" y="0"/>
                          </a:cubicBezTo>
                          <a:cubicBezTo>
                            <a:pt x="336679" y="0"/>
                            <a:pt x="433785" y="97106"/>
                            <a:pt x="433785" y="216892"/>
                          </a:cubicBezTo>
                          <a:close/>
                        </a:path>
                      </a:pathLst>
                    </a:custGeom>
                    <a:noFill/>
                    <a:ln w="14289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" name="任意多边形: 形状 80"/>
                    <p:cNvSpPr/>
                    <p:nvPr/>
                  </p:nvSpPr>
                  <p:spPr>
                    <a:xfrm>
                      <a:off x="5428107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2" name="任意多边形: 形状 81"/>
                    <p:cNvSpPr/>
                    <p:nvPr/>
                  </p:nvSpPr>
                  <p:spPr>
                    <a:xfrm>
                      <a:off x="6308598" y="3933633"/>
                      <a:ext cx="710564" cy="710564"/>
                    </a:xfrm>
                    <a:custGeom>
                      <a:avLst/>
                      <a:gdLst>
                        <a:gd name="connsiteX0" fmla="*/ 710565 w 710564"/>
                        <a:gd name="connsiteY0" fmla="*/ 433007 h 710564"/>
                        <a:gd name="connsiteX1" fmla="*/ 710565 w 710564"/>
                        <a:gd name="connsiteY1" fmla="*/ 277559 h 710564"/>
                        <a:gd name="connsiteX2" fmla="*/ 663511 w 710564"/>
                        <a:gd name="connsiteY2" fmla="*/ 265462 h 710564"/>
                        <a:gd name="connsiteX3" fmla="*/ 636746 w 710564"/>
                        <a:gd name="connsiteY3" fmla="*/ 200882 h 710564"/>
                        <a:gd name="connsiteX4" fmla="*/ 661416 w 710564"/>
                        <a:gd name="connsiteY4" fmla="*/ 159067 h 710564"/>
                        <a:gd name="connsiteX5" fmla="*/ 551497 w 710564"/>
                        <a:gd name="connsiteY5" fmla="*/ 49149 h 710564"/>
                        <a:gd name="connsiteX6" fmla="*/ 509683 w 710564"/>
                        <a:gd name="connsiteY6" fmla="*/ 73819 h 710564"/>
                        <a:gd name="connsiteX7" fmla="*/ 445103 w 710564"/>
                        <a:gd name="connsiteY7" fmla="*/ 47054 h 710564"/>
                        <a:gd name="connsiteX8" fmla="*/ 433006 w 710564"/>
                        <a:gd name="connsiteY8" fmla="*/ 0 h 710564"/>
                        <a:gd name="connsiteX9" fmla="*/ 277559 w 710564"/>
                        <a:gd name="connsiteY9" fmla="*/ 0 h 710564"/>
                        <a:gd name="connsiteX10" fmla="*/ 265462 w 710564"/>
                        <a:gd name="connsiteY10" fmla="*/ 47054 h 710564"/>
                        <a:gd name="connsiteX11" fmla="*/ 200882 w 710564"/>
                        <a:gd name="connsiteY11" fmla="*/ 73819 h 710564"/>
                        <a:gd name="connsiteX12" fmla="*/ 159067 w 710564"/>
                        <a:gd name="connsiteY12" fmla="*/ 49149 h 710564"/>
                        <a:gd name="connsiteX13" fmla="*/ 49149 w 710564"/>
                        <a:gd name="connsiteY13" fmla="*/ 159067 h 710564"/>
                        <a:gd name="connsiteX14" fmla="*/ 73819 w 710564"/>
                        <a:gd name="connsiteY14" fmla="*/ 200882 h 710564"/>
                        <a:gd name="connsiteX15" fmla="*/ 47053 w 710564"/>
                        <a:gd name="connsiteY15" fmla="*/ 265462 h 710564"/>
                        <a:gd name="connsiteX16" fmla="*/ 0 w 710564"/>
                        <a:gd name="connsiteY16" fmla="*/ 277559 h 710564"/>
                        <a:gd name="connsiteX17" fmla="*/ 0 w 710564"/>
                        <a:gd name="connsiteY17" fmla="*/ 433007 h 710564"/>
                        <a:gd name="connsiteX18" fmla="*/ 47053 w 710564"/>
                        <a:gd name="connsiteY18" fmla="*/ 445103 h 710564"/>
                        <a:gd name="connsiteX19" fmla="*/ 73819 w 710564"/>
                        <a:gd name="connsiteY19" fmla="*/ 509683 h 710564"/>
                        <a:gd name="connsiteX20" fmla="*/ 49149 w 710564"/>
                        <a:gd name="connsiteY20" fmla="*/ 551498 h 710564"/>
                        <a:gd name="connsiteX21" fmla="*/ 159067 w 710564"/>
                        <a:gd name="connsiteY21" fmla="*/ 661416 h 710564"/>
                        <a:gd name="connsiteX22" fmla="*/ 200882 w 710564"/>
                        <a:gd name="connsiteY22" fmla="*/ 636746 h 710564"/>
                        <a:gd name="connsiteX23" fmla="*/ 265462 w 710564"/>
                        <a:gd name="connsiteY23" fmla="*/ 663512 h 710564"/>
                        <a:gd name="connsiteX24" fmla="*/ 277559 w 710564"/>
                        <a:gd name="connsiteY24" fmla="*/ 710565 h 710564"/>
                        <a:gd name="connsiteX25" fmla="*/ 433006 w 710564"/>
                        <a:gd name="connsiteY25" fmla="*/ 710565 h 710564"/>
                        <a:gd name="connsiteX26" fmla="*/ 445103 w 710564"/>
                        <a:gd name="connsiteY26" fmla="*/ 663512 h 710564"/>
                        <a:gd name="connsiteX27" fmla="*/ 509683 w 710564"/>
                        <a:gd name="connsiteY27" fmla="*/ 636746 h 710564"/>
                        <a:gd name="connsiteX28" fmla="*/ 551497 w 710564"/>
                        <a:gd name="connsiteY28" fmla="*/ 661416 h 710564"/>
                        <a:gd name="connsiteX29" fmla="*/ 661416 w 710564"/>
                        <a:gd name="connsiteY29" fmla="*/ 551498 h 710564"/>
                        <a:gd name="connsiteX30" fmla="*/ 636746 w 710564"/>
                        <a:gd name="connsiteY30" fmla="*/ 509683 h 710564"/>
                        <a:gd name="connsiteX31" fmla="*/ 663511 w 710564"/>
                        <a:gd name="connsiteY31" fmla="*/ 445103 h 710564"/>
                        <a:gd name="connsiteX32" fmla="*/ 710565 w 710564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4" h="710564">
                          <a:moveTo>
                            <a:pt x="710565" y="433007"/>
                          </a:moveTo>
                          <a:lnTo>
                            <a:pt x="710565" y="277559"/>
                          </a:lnTo>
                          <a:lnTo>
                            <a:pt x="663511" y="265462"/>
                          </a:lnTo>
                          <a:cubicBezTo>
                            <a:pt x="656939" y="242792"/>
                            <a:pt x="647986" y="221171"/>
                            <a:pt x="636746" y="200882"/>
                          </a:cubicBezTo>
                          <a:lnTo>
                            <a:pt x="661416" y="159067"/>
                          </a:lnTo>
                          <a:lnTo>
                            <a:pt x="551497" y="49149"/>
                          </a:lnTo>
                          <a:lnTo>
                            <a:pt x="509683" y="73819"/>
                          </a:lnTo>
                          <a:cubicBezTo>
                            <a:pt x="489394" y="62675"/>
                            <a:pt x="467773" y="53721"/>
                            <a:pt x="445103" y="47054"/>
                          </a:cubicBezTo>
                          <a:lnTo>
                            <a:pt x="433006" y="0"/>
                          </a:lnTo>
                          <a:lnTo>
                            <a:pt x="277559" y="0"/>
                          </a:lnTo>
                          <a:lnTo>
                            <a:pt x="265462" y="47054"/>
                          </a:lnTo>
                          <a:cubicBezTo>
                            <a:pt x="242792" y="53626"/>
                            <a:pt x="221170" y="62579"/>
                            <a:pt x="200882" y="73819"/>
                          </a:cubicBezTo>
                          <a:lnTo>
                            <a:pt x="159067" y="49149"/>
                          </a:lnTo>
                          <a:lnTo>
                            <a:pt x="49149" y="159067"/>
                          </a:lnTo>
                          <a:lnTo>
                            <a:pt x="73819" y="200882"/>
                          </a:lnTo>
                          <a:cubicBezTo>
                            <a:pt x="62674" y="221171"/>
                            <a:pt x="53721" y="242792"/>
                            <a:pt x="47053" y="265462"/>
                          </a:cubicBezTo>
                          <a:lnTo>
                            <a:pt x="0" y="277559"/>
                          </a:lnTo>
                          <a:lnTo>
                            <a:pt x="0" y="433007"/>
                          </a:lnTo>
                          <a:lnTo>
                            <a:pt x="47053" y="445103"/>
                          </a:lnTo>
                          <a:cubicBezTo>
                            <a:pt x="53626" y="467773"/>
                            <a:pt x="62579" y="489395"/>
                            <a:pt x="73819" y="509683"/>
                          </a:cubicBezTo>
                          <a:lnTo>
                            <a:pt x="49149" y="551498"/>
                          </a:lnTo>
                          <a:lnTo>
                            <a:pt x="159067" y="661416"/>
                          </a:lnTo>
                          <a:lnTo>
                            <a:pt x="200882" y="636746"/>
                          </a:lnTo>
                          <a:cubicBezTo>
                            <a:pt x="221170" y="647891"/>
                            <a:pt x="242792" y="656844"/>
                            <a:pt x="265462" y="663512"/>
                          </a:cubicBezTo>
                          <a:lnTo>
                            <a:pt x="277559" y="710565"/>
                          </a:lnTo>
                          <a:lnTo>
                            <a:pt x="433006" y="710565"/>
                          </a:lnTo>
                          <a:lnTo>
                            <a:pt x="445103" y="663512"/>
                          </a:lnTo>
                          <a:cubicBezTo>
                            <a:pt x="467773" y="656939"/>
                            <a:pt x="489394" y="647986"/>
                            <a:pt x="509683" y="636746"/>
                          </a:cubicBezTo>
                          <a:lnTo>
                            <a:pt x="551497" y="661416"/>
                          </a:lnTo>
                          <a:lnTo>
                            <a:pt x="661416" y="551498"/>
                          </a:lnTo>
                          <a:lnTo>
                            <a:pt x="636746" y="509683"/>
                          </a:lnTo>
                          <a:cubicBezTo>
                            <a:pt x="647890" y="489395"/>
                            <a:pt x="656844" y="467773"/>
                            <a:pt x="663511" y="445103"/>
                          </a:cubicBezTo>
                          <a:lnTo>
                            <a:pt x="710565" y="433007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3" name="任意多边形: 形状 82"/>
                    <p:cNvSpPr/>
                    <p:nvPr/>
                  </p:nvSpPr>
                  <p:spPr>
                    <a:xfrm rot="-4815532">
                      <a:off x="6447092" y="4072019"/>
                      <a:ext cx="433776" cy="433776"/>
                    </a:xfrm>
                    <a:custGeom>
                      <a:avLst/>
                      <a:gdLst>
                        <a:gd name="connsiteX0" fmla="*/ 433776 w 433776"/>
                        <a:gd name="connsiteY0" fmla="*/ 216888 h 433776"/>
                        <a:gd name="connsiteX1" fmla="*/ 216888 w 433776"/>
                        <a:gd name="connsiteY1" fmla="*/ 433776 h 433776"/>
                        <a:gd name="connsiteX2" fmla="*/ 0 w 433776"/>
                        <a:gd name="connsiteY2" fmla="*/ 216888 h 433776"/>
                        <a:gd name="connsiteX3" fmla="*/ 216888 w 433776"/>
                        <a:gd name="connsiteY3" fmla="*/ 0 h 433776"/>
                        <a:gd name="connsiteX4" fmla="*/ 433776 w 433776"/>
                        <a:gd name="connsiteY4" fmla="*/ 216888 h 4337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76" h="433776">
                          <a:moveTo>
                            <a:pt x="433776" y="216888"/>
                          </a:moveTo>
                          <a:cubicBezTo>
                            <a:pt x="433776" y="336672"/>
                            <a:pt x="336672" y="433776"/>
                            <a:pt x="216888" y="433776"/>
                          </a:cubicBezTo>
                          <a:cubicBezTo>
                            <a:pt x="97104" y="433776"/>
                            <a:pt x="0" y="336672"/>
                            <a:pt x="0" y="216888"/>
                          </a:cubicBezTo>
                          <a:cubicBezTo>
                            <a:pt x="0" y="97104"/>
                            <a:pt x="97104" y="0"/>
                            <a:pt x="216888" y="0"/>
                          </a:cubicBezTo>
                          <a:cubicBezTo>
                            <a:pt x="336672" y="0"/>
                            <a:pt x="433776" y="97104"/>
                            <a:pt x="433776" y="216888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任意多边形: 形状 83"/>
                    <p:cNvSpPr/>
                    <p:nvPr/>
                  </p:nvSpPr>
                  <p:spPr>
                    <a:xfrm>
                      <a:off x="6521386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5" name="任意多边形: 形状 84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285083 w 285083"/>
                        <a:gd name="connsiteY1" fmla="*/ 0 h 241839"/>
                        <a:gd name="connsiteX2" fmla="*/ 285083 w 285083"/>
                        <a:gd name="connsiteY2" fmla="*/ 241840 h 241839"/>
                        <a:gd name="connsiteX3" fmla="*/ 0 w 285083"/>
                        <a:gd name="connsiteY3" fmla="*/ 24184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285083" y="0"/>
                          </a:lnTo>
                          <a:lnTo>
                            <a:pt x="285083" y="241840"/>
                          </a:lnTo>
                          <a:lnTo>
                            <a:pt x="0" y="24184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6" name="任意多边形: 形状 85"/>
                    <p:cNvSpPr/>
                    <p:nvPr/>
                  </p:nvSpPr>
                  <p:spPr>
                    <a:xfrm>
                      <a:off x="5869019" y="4471891"/>
                      <a:ext cx="496538" cy="24193"/>
                    </a:xfrm>
                    <a:custGeom>
                      <a:avLst/>
                      <a:gdLst>
                        <a:gd name="connsiteX0" fmla="*/ 0 w 496538"/>
                        <a:gd name="connsiteY0" fmla="*/ 0 h 24193"/>
                        <a:gd name="connsiteX1" fmla="*/ 248317 w 496538"/>
                        <a:gd name="connsiteY1" fmla="*/ 24193 h 24193"/>
                        <a:gd name="connsiteX2" fmla="*/ 496538 w 496538"/>
                        <a:gd name="connsiteY2" fmla="*/ 0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96538" h="24193">
                          <a:moveTo>
                            <a:pt x="0" y="0"/>
                          </a:moveTo>
                          <a:cubicBezTo>
                            <a:pt x="67151" y="14097"/>
                            <a:pt x="149733" y="24193"/>
                            <a:pt x="248317" y="24193"/>
                          </a:cubicBezTo>
                          <a:cubicBezTo>
                            <a:pt x="346805" y="24193"/>
                            <a:pt x="429387" y="14192"/>
                            <a:pt x="496538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7" name="任意多边形: 形状 86"/>
                    <p:cNvSpPr/>
                    <p:nvPr/>
                  </p:nvSpPr>
                  <p:spPr>
                    <a:xfrm>
                      <a:off x="5861208" y="4119181"/>
                      <a:ext cx="512159" cy="9525"/>
                    </a:xfrm>
                    <a:custGeom>
                      <a:avLst/>
                      <a:gdLst>
                        <a:gd name="connsiteX0" fmla="*/ 512159 w 512159"/>
                        <a:gd name="connsiteY0" fmla="*/ 0 h 9525"/>
                        <a:gd name="connsiteX1" fmla="*/ 0 w 512159"/>
                        <a:gd name="connsiteY1" fmla="*/ 0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12159" h="9525">
                          <a:moveTo>
                            <a:pt x="512159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8" name="任意多边形: 形状 87"/>
                    <p:cNvSpPr/>
                    <p:nvPr/>
                  </p:nvSpPr>
                  <p:spPr>
                    <a:xfrm>
                      <a:off x="5638895" y="3111816"/>
                      <a:ext cx="956881" cy="765429"/>
                    </a:xfrm>
                    <a:custGeom>
                      <a:avLst/>
                      <a:gdLst>
                        <a:gd name="connsiteX0" fmla="*/ 478441 w 956881"/>
                        <a:gd name="connsiteY0" fmla="*/ 0 h 765429"/>
                        <a:gd name="connsiteX1" fmla="*/ 109823 w 956881"/>
                        <a:gd name="connsiteY1" fmla="*/ 0 h 765429"/>
                        <a:gd name="connsiteX2" fmla="*/ 0 w 956881"/>
                        <a:gd name="connsiteY2" fmla="*/ 109823 h 765429"/>
                        <a:gd name="connsiteX3" fmla="*/ 0 w 956881"/>
                        <a:gd name="connsiteY3" fmla="*/ 431863 h 765429"/>
                        <a:gd name="connsiteX4" fmla="*/ 17050 w 956881"/>
                        <a:gd name="connsiteY4" fmla="*/ 490633 h 765429"/>
                        <a:gd name="connsiteX5" fmla="*/ 158972 w 956881"/>
                        <a:gd name="connsiteY5" fmla="*/ 714470 h 765429"/>
                        <a:gd name="connsiteX6" fmla="*/ 251746 w 956881"/>
                        <a:gd name="connsiteY6" fmla="*/ 765429 h 765429"/>
                        <a:gd name="connsiteX7" fmla="*/ 478441 w 956881"/>
                        <a:gd name="connsiteY7" fmla="*/ 765429 h 765429"/>
                        <a:gd name="connsiteX8" fmla="*/ 705136 w 956881"/>
                        <a:gd name="connsiteY8" fmla="*/ 765429 h 765429"/>
                        <a:gd name="connsiteX9" fmla="*/ 797909 w 956881"/>
                        <a:gd name="connsiteY9" fmla="*/ 714470 h 765429"/>
                        <a:gd name="connsiteX10" fmla="*/ 939832 w 956881"/>
                        <a:gd name="connsiteY10" fmla="*/ 490633 h 765429"/>
                        <a:gd name="connsiteX11" fmla="*/ 956882 w 956881"/>
                        <a:gd name="connsiteY11" fmla="*/ 431863 h 765429"/>
                        <a:gd name="connsiteX12" fmla="*/ 956882 w 956881"/>
                        <a:gd name="connsiteY12" fmla="*/ 109823 h 765429"/>
                        <a:gd name="connsiteX13" fmla="*/ 847058 w 956881"/>
                        <a:gd name="connsiteY13" fmla="*/ 0 h 765429"/>
                        <a:gd name="connsiteX14" fmla="*/ 478441 w 956881"/>
                        <a:gd name="connsiteY14" fmla="*/ 0 h 765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56881" h="765429">
                          <a:moveTo>
                            <a:pt x="478441" y="0"/>
                          </a:moveTo>
                          <a:lnTo>
                            <a:pt x="109823" y="0"/>
                          </a:lnTo>
                          <a:cubicBezTo>
                            <a:pt x="49149" y="0"/>
                            <a:pt x="0" y="49149"/>
                            <a:pt x="0" y="109823"/>
                          </a:cubicBezTo>
                          <a:lnTo>
                            <a:pt x="0" y="431863"/>
                          </a:lnTo>
                          <a:cubicBezTo>
                            <a:pt x="0" y="452723"/>
                            <a:pt x="5905" y="473107"/>
                            <a:pt x="17050" y="490633"/>
                          </a:cubicBezTo>
                          <a:lnTo>
                            <a:pt x="158972" y="714470"/>
                          </a:lnTo>
                          <a:cubicBezTo>
                            <a:pt x="179070" y="746188"/>
                            <a:pt x="214122" y="765429"/>
                            <a:pt x="251746" y="765429"/>
                          </a:cubicBezTo>
                          <a:lnTo>
                            <a:pt x="478441" y="765429"/>
                          </a:lnTo>
                          <a:lnTo>
                            <a:pt x="705136" y="765429"/>
                          </a:lnTo>
                          <a:cubicBezTo>
                            <a:pt x="742760" y="765429"/>
                            <a:pt x="777716" y="746188"/>
                            <a:pt x="797909" y="714470"/>
                          </a:cubicBezTo>
                          <a:lnTo>
                            <a:pt x="939832" y="490633"/>
                          </a:lnTo>
                          <a:cubicBezTo>
                            <a:pt x="950976" y="473012"/>
                            <a:pt x="956882" y="452628"/>
                            <a:pt x="956882" y="431863"/>
                          </a:cubicBezTo>
                          <a:lnTo>
                            <a:pt x="956882" y="109823"/>
                          </a:lnTo>
                          <a:cubicBezTo>
                            <a:pt x="956882" y="49149"/>
                            <a:pt x="907732" y="0"/>
                            <a:pt x="847058" y="0"/>
                          </a:cubicBezTo>
                          <a:lnTo>
                            <a:pt x="478441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9" name="任意多边形: 形状 88"/>
                    <p:cNvSpPr/>
                    <p:nvPr/>
                  </p:nvSpPr>
                  <p:spPr>
                    <a:xfrm>
                      <a:off x="5226558" y="3445191"/>
                      <a:ext cx="266033" cy="334137"/>
                    </a:xfrm>
                    <a:custGeom>
                      <a:avLst/>
                      <a:gdLst>
                        <a:gd name="connsiteX0" fmla="*/ 0 w 266033"/>
                        <a:gd name="connsiteY0" fmla="*/ 334137 h 334137"/>
                        <a:gd name="connsiteX1" fmla="*/ 0 w 266033"/>
                        <a:gd name="connsiteY1" fmla="*/ 308324 h 334137"/>
                        <a:gd name="connsiteX2" fmla="*/ 266033 w 266033"/>
                        <a:gd name="connsiteY2" fmla="*/ 0 h 334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6033" h="334137">
                          <a:moveTo>
                            <a:pt x="0" y="334137"/>
                          </a:moveTo>
                          <a:lnTo>
                            <a:pt x="0" y="308324"/>
                          </a:lnTo>
                          <a:cubicBezTo>
                            <a:pt x="0" y="151924"/>
                            <a:pt x="115729" y="22098"/>
                            <a:pt x="266033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0" name="任意多边形: 形状 89"/>
                    <p:cNvSpPr/>
                    <p:nvPr/>
                  </p:nvSpPr>
                  <p:spPr>
                    <a:xfrm>
                      <a:off x="5107209" y="3325081"/>
                      <a:ext cx="383000" cy="454247"/>
                    </a:xfrm>
                    <a:custGeom>
                      <a:avLst/>
                      <a:gdLst>
                        <a:gd name="connsiteX0" fmla="*/ 0 w 383000"/>
                        <a:gd name="connsiteY0" fmla="*/ 454247 h 454247"/>
                        <a:gd name="connsiteX1" fmla="*/ 0 w 383000"/>
                        <a:gd name="connsiteY1" fmla="*/ 428435 h 454247"/>
                        <a:gd name="connsiteX2" fmla="*/ 383000 w 383000"/>
                        <a:gd name="connsiteY2" fmla="*/ 0 h 454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3000" h="454247">
                          <a:moveTo>
                            <a:pt x="0" y="454247"/>
                          </a:moveTo>
                          <a:lnTo>
                            <a:pt x="0" y="428435"/>
                          </a:lnTo>
                          <a:cubicBezTo>
                            <a:pt x="0" y="206978"/>
                            <a:pt x="167831" y="24003"/>
                            <a:pt x="383000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1" name="任意多边形: 形状 90"/>
                    <p:cNvSpPr/>
                    <p:nvPr/>
                  </p:nvSpPr>
                  <p:spPr>
                    <a:xfrm>
                      <a:off x="5479541" y="3222878"/>
                      <a:ext cx="159258" cy="318516"/>
                    </a:xfrm>
                    <a:custGeom>
                      <a:avLst/>
                      <a:gdLst>
                        <a:gd name="connsiteX0" fmla="*/ 159258 w 159258"/>
                        <a:gd name="connsiteY0" fmla="*/ 0 h 318516"/>
                        <a:gd name="connsiteX1" fmla="*/ 159258 w 159258"/>
                        <a:gd name="connsiteY1" fmla="*/ 318516 h 318516"/>
                        <a:gd name="connsiteX2" fmla="*/ 0 w 159258"/>
                        <a:gd name="connsiteY2" fmla="*/ 159258 h 318516"/>
                        <a:gd name="connsiteX3" fmla="*/ 159258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159258" y="0"/>
                          </a:moveTo>
                          <a:lnTo>
                            <a:pt x="159258" y="318516"/>
                          </a:lnTo>
                          <a:cubicBezTo>
                            <a:pt x="71342" y="318516"/>
                            <a:pt x="0" y="247174"/>
                            <a:pt x="0" y="159258"/>
                          </a:cubicBezTo>
                          <a:cubicBezTo>
                            <a:pt x="0" y="71342"/>
                            <a:pt x="71342" y="0"/>
                            <a:pt x="15925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2" name="任意多边形: 形状 91"/>
                    <p:cNvSpPr/>
                    <p:nvPr/>
                  </p:nvSpPr>
                  <p:spPr>
                    <a:xfrm>
                      <a:off x="5274278" y="3909154"/>
                      <a:ext cx="124110" cy="349758"/>
                    </a:xfrm>
                    <a:custGeom>
                      <a:avLst/>
                      <a:gdLst>
                        <a:gd name="connsiteX0" fmla="*/ 30194 w 124110"/>
                        <a:gd name="connsiteY0" fmla="*/ 0 h 349758"/>
                        <a:gd name="connsiteX1" fmla="*/ 56293 w 124110"/>
                        <a:gd name="connsiteY1" fmla="*/ 22384 h 349758"/>
                        <a:gd name="connsiteX2" fmla="*/ 124111 w 124110"/>
                        <a:gd name="connsiteY2" fmla="*/ 186023 h 349758"/>
                        <a:gd name="connsiteX3" fmla="*/ 56293 w 124110"/>
                        <a:gd name="connsiteY3" fmla="*/ 349758 h 349758"/>
                        <a:gd name="connsiteX4" fmla="*/ 0 w 124110"/>
                        <a:gd name="connsiteY4" fmla="*/ 293465 h 349758"/>
                        <a:gd name="connsiteX5" fmla="*/ 44482 w 124110"/>
                        <a:gd name="connsiteY5" fmla="*/ 186023 h 349758"/>
                        <a:gd name="connsiteX6" fmla="*/ 953 w 124110"/>
                        <a:gd name="connsiteY6" fmla="*/ 79629 h 349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758">
                          <a:moveTo>
                            <a:pt x="30194" y="0"/>
                          </a:moveTo>
                          <a:cubicBezTo>
                            <a:pt x="39338" y="6667"/>
                            <a:pt x="48006" y="14097"/>
                            <a:pt x="56293" y="22384"/>
                          </a:cubicBezTo>
                          <a:cubicBezTo>
                            <a:pt x="100013" y="66104"/>
                            <a:pt x="124111" y="124301"/>
                            <a:pt x="124111" y="186023"/>
                          </a:cubicBezTo>
                          <a:cubicBezTo>
                            <a:pt x="124111" y="247840"/>
                            <a:pt x="100013" y="306038"/>
                            <a:pt x="56293" y="349758"/>
                          </a:cubicBezTo>
                          <a:lnTo>
                            <a:pt x="0" y="293465"/>
                          </a:lnTo>
                          <a:cubicBezTo>
                            <a:pt x="28670" y="264795"/>
                            <a:pt x="44482" y="226695"/>
                            <a:pt x="44482" y="186023"/>
                          </a:cubicBezTo>
                          <a:cubicBezTo>
                            <a:pt x="44482" y="146018"/>
                            <a:pt x="29147" y="108299"/>
                            <a:pt x="953" y="796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3" name="任意多边形: 形状 92"/>
                    <p:cNvSpPr/>
                    <p:nvPr/>
                  </p:nvSpPr>
                  <p:spPr>
                    <a:xfrm>
                      <a:off x="4935378" y="3909154"/>
                      <a:ext cx="124110" cy="349758"/>
                    </a:xfrm>
                    <a:custGeom>
                      <a:avLst/>
                      <a:gdLst>
                        <a:gd name="connsiteX0" fmla="*/ 93917 w 124110"/>
                        <a:gd name="connsiteY0" fmla="*/ 0 h 349758"/>
                        <a:gd name="connsiteX1" fmla="*/ 67818 w 124110"/>
                        <a:gd name="connsiteY1" fmla="*/ 22384 h 349758"/>
                        <a:gd name="connsiteX2" fmla="*/ 0 w 124110"/>
                        <a:gd name="connsiteY2" fmla="*/ 186023 h 349758"/>
                        <a:gd name="connsiteX3" fmla="*/ 67818 w 124110"/>
                        <a:gd name="connsiteY3" fmla="*/ 349758 h 349758"/>
                        <a:gd name="connsiteX4" fmla="*/ 124111 w 124110"/>
                        <a:gd name="connsiteY4" fmla="*/ 293465 h 349758"/>
                        <a:gd name="connsiteX5" fmla="*/ 79534 w 124110"/>
                        <a:gd name="connsiteY5" fmla="*/ 186023 h 349758"/>
                        <a:gd name="connsiteX6" fmla="*/ 123158 w 124110"/>
                        <a:gd name="connsiteY6" fmla="*/ 79629 h 349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758">
                          <a:moveTo>
                            <a:pt x="93917" y="0"/>
                          </a:moveTo>
                          <a:cubicBezTo>
                            <a:pt x="84773" y="6667"/>
                            <a:pt x="76105" y="14097"/>
                            <a:pt x="67818" y="22384"/>
                          </a:cubicBezTo>
                          <a:cubicBezTo>
                            <a:pt x="24098" y="66104"/>
                            <a:pt x="0" y="124301"/>
                            <a:pt x="0" y="186023"/>
                          </a:cubicBezTo>
                          <a:cubicBezTo>
                            <a:pt x="0" y="247840"/>
                            <a:pt x="24098" y="306038"/>
                            <a:pt x="67818" y="349758"/>
                          </a:cubicBezTo>
                          <a:lnTo>
                            <a:pt x="124111" y="293465"/>
                          </a:lnTo>
                          <a:cubicBezTo>
                            <a:pt x="95441" y="264795"/>
                            <a:pt x="79534" y="226695"/>
                            <a:pt x="79534" y="186023"/>
                          </a:cubicBezTo>
                          <a:cubicBezTo>
                            <a:pt x="79534" y="146018"/>
                            <a:pt x="94964" y="108299"/>
                            <a:pt x="123158" y="796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4" name="任意多边形: 形状 93"/>
                    <p:cNvSpPr/>
                    <p:nvPr/>
                  </p:nvSpPr>
                  <p:spPr>
                    <a:xfrm>
                      <a:off x="5029009" y="3765708"/>
                      <a:ext cx="275653" cy="275653"/>
                    </a:xfrm>
                    <a:custGeom>
                      <a:avLst/>
                      <a:gdLst>
                        <a:gd name="connsiteX0" fmla="*/ 0 w 275653"/>
                        <a:gd name="connsiteY0" fmla="*/ 137827 h 275653"/>
                        <a:gd name="connsiteX1" fmla="*/ 137827 w 275653"/>
                        <a:gd name="connsiteY1" fmla="*/ 0 h 275653"/>
                        <a:gd name="connsiteX2" fmla="*/ 275654 w 275653"/>
                        <a:gd name="connsiteY2" fmla="*/ 137827 h 275653"/>
                        <a:gd name="connsiteX3" fmla="*/ 137827 w 275653"/>
                        <a:gd name="connsiteY3" fmla="*/ 275653 h 275653"/>
                        <a:gd name="connsiteX4" fmla="*/ 0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0" y="137827"/>
                          </a:move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0"/>
                            <a:pt x="275654" y="61722"/>
                            <a:pt x="275654" y="137827"/>
                          </a:cubicBezTo>
                          <a:cubicBezTo>
                            <a:pt x="275654" y="213931"/>
                            <a:pt x="213931" y="275653"/>
                            <a:pt x="137827" y="275653"/>
                          </a:cubicBezTo>
                          <a:cubicBezTo>
                            <a:pt x="61722" y="275653"/>
                            <a:pt x="0" y="213931"/>
                            <a:pt x="0" y="1378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任意多边形: 形状 94"/>
                    <p:cNvSpPr/>
                    <p:nvPr/>
                  </p:nvSpPr>
                  <p:spPr>
                    <a:xfrm>
                      <a:off x="5134165" y="3551776"/>
                      <a:ext cx="129825" cy="92202"/>
                    </a:xfrm>
                    <a:custGeom>
                      <a:avLst/>
                      <a:gdLst>
                        <a:gd name="connsiteX0" fmla="*/ 23241 w 129825"/>
                        <a:gd name="connsiteY0" fmla="*/ 0 h 92202"/>
                        <a:gd name="connsiteX1" fmla="*/ 0 w 129825"/>
                        <a:gd name="connsiteY1" fmla="*/ 51530 h 92202"/>
                        <a:gd name="connsiteX2" fmla="*/ 112586 w 129825"/>
                        <a:gd name="connsiteY2" fmla="*/ 92202 h 92202"/>
                        <a:gd name="connsiteX3" fmla="*/ 129826 w 129825"/>
                        <a:gd name="connsiteY3" fmla="*/ 53721 h 92202"/>
                        <a:gd name="connsiteX4" fmla="*/ 23241 w 129825"/>
                        <a:gd name="connsiteY4" fmla="*/ 0 h 9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5" h="92202">
                          <a:moveTo>
                            <a:pt x="23241" y="0"/>
                          </a:moveTo>
                          <a:cubicBezTo>
                            <a:pt x="14478" y="16574"/>
                            <a:pt x="6667" y="33718"/>
                            <a:pt x="0" y="51530"/>
                          </a:cubicBezTo>
                          <a:lnTo>
                            <a:pt x="112586" y="92202"/>
                          </a:lnTo>
                          <a:cubicBezTo>
                            <a:pt x="117539" y="78962"/>
                            <a:pt x="123158" y="66008"/>
                            <a:pt x="129826" y="53721"/>
                          </a:cubicBezTo>
                          <a:lnTo>
                            <a:pt x="23241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6" name="任意多边形: 形状 95"/>
                    <p:cNvSpPr/>
                    <p:nvPr/>
                  </p:nvSpPr>
                  <p:spPr>
                    <a:xfrm>
                      <a:off x="5415819" y="3327939"/>
                      <a:ext cx="76485" cy="126587"/>
                    </a:xfrm>
                    <a:custGeom>
                      <a:avLst/>
                      <a:gdLst>
                        <a:gd name="connsiteX0" fmla="*/ 76105 w 76485"/>
                        <a:gd name="connsiteY0" fmla="*/ 115729 h 126587"/>
                        <a:gd name="connsiteX1" fmla="*/ 76486 w 76485"/>
                        <a:gd name="connsiteY1" fmla="*/ 117634 h 126587"/>
                        <a:gd name="connsiteX2" fmla="*/ 35243 w 76485"/>
                        <a:gd name="connsiteY2" fmla="*/ 126587 h 126587"/>
                        <a:gd name="connsiteX3" fmla="*/ 0 w 76485"/>
                        <a:gd name="connsiteY3" fmla="*/ 12287 h 126587"/>
                        <a:gd name="connsiteX4" fmla="*/ 54197 w 76485"/>
                        <a:gd name="connsiteY4" fmla="*/ 0 h 126587"/>
                        <a:gd name="connsiteX5" fmla="*/ 63913 w 76485"/>
                        <a:gd name="connsiteY5" fmla="*/ 51054 h 126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6485" h="126587">
                          <a:moveTo>
                            <a:pt x="76105" y="115729"/>
                          </a:moveTo>
                          <a:lnTo>
                            <a:pt x="76486" y="117634"/>
                          </a:lnTo>
                          <a:cubicBezTo>
                            <a:pt x="62484" y="119825"/>
                            <a:pt x="48673" y="122682"/>
                            <a:pt x="35243" y="126587"/>
                          </a:cubicBezTo>
                          <a:lnTo>
                            <a:pt x="0" y="12287"/>
                          </a:lnTo>
                          <a:cubicBezTo>
                            <a:pt x="17621" y="7049"/>
                            <a:pt x="35719" y="2858"/>
                            <a:pt x="54197" y="0"/>
                          </a:cubicBezTo>
                          <a:lnTo>
                            <a:pt x="63913" y="51054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7" name="任意多边形: 形状 96"/>
                    <p:cNvSpPr/>
                    <p:nvPr/>
                  </p:nvSpPr>
                  <p:spPr>
                    <a:xfrm>
                      <a:off x="5107971" y="3674268"/>
                      <a:ext cx="123634" cy="68865"/>
                    </a:xfrm>
                    <a:custGeom>
                      <a:avLst/>
                      <a:gdLst>
                        <a:gd name="connsiteX0" fmla="*/ 6572 w 123634"/>
                        <a:gd name="connsiteY0" fmla="*/ 0 h 68865"/>
                        <a:gd name="connsiteX1" fmla="*/ 0 w 123634"/>
                        <a:gd name="connsiteY1" fmla="*/ 53626 h 68865"/>
                        <a:gd name="connsiteX2" fmla="*/ 119158 w 123634"/>
                        <a:gd name="connsiteY2" fmla="*/ 68866 h 68865"/>
                        <a:gd name="connsiteX3" fmla="*/ 123634 w 123634"/>
                        <a:gd name="connsiteY3" fmla="*/ 25146 h 68865"/>
                        <a:gd name="connsiteX4" fmla="*/ 6572 w 123634"/>
                        <a:gd name="connsiteY4" fmla="*/ 0 h 68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634" h="68865">
                          <a:moveTo>
                            <a:pt x="6572" y="0"/>
                          </a:moveTo>
                          <a:cubicBezTo>
                            <a:pt x="3334" y="17526"/>
                            <a:pt x="1048" y="35433"/>
                            <a:pt x="0" y="53626"/>
                          </a:cubicBezTo>
                          <a:lnTo>
                            <a:pt x="119158" y="68866"/>
                          </a:lnTo>
                          <a:cubicBezTo>
                            <a:pt x="119634" y="54007"/>
                            <a:pt x="121158" y="39433"/>
                            <a:pt x="123634" y="25146"/>
                          </a:cubicBez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8" name="任意多边形: 形状 97"/>
                    <p:cNvSpPr/>
                    <p:nvPr/>
                  </p:nvSpPr>
                  <p:spPr>
                    <a:xfrm>
                      <a:off x="5199126" y="3445001"/>
                      <a:ext cx="122872" cy="114681"/>
                    </a:xfrm>
                    <a:custGeom>
                      <a:avLst/>
                      <a:gdLst>
                        <a:gd name="connsiteX0" fmla="*/ 122873 w 122872"/>
                        <a:gd name="connsiteY0" fmla="*/ 84582 h 114681"/>
                        <a:gd name="connsiteX1" fmla="*/ 38481 w 122872"/>
                        <a:gd name="connsiteY1" fmla="*/ 0 h 114681"/>
                        <a:gd name="connsiteX2" fmla="*/ 0 w 122872"/>
                        <a:gd name="connsiteY2" fmla="*/ 42863 h 114681"/>
                        <a:gd name="connsiteX3" fmla="*/ 95536 w 122872"/>
                        <a:gd name="connsiteY3" fmla="*/ 114681 h 114681"/>
                        <a:gd name="connsiteX4" fmla="*/ 122873 w 122872"/>
                        <a:gd name="connsiteY4" fmla="*/ 84582 h 114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72" h="114681">
                          <a:moveTo>
                            <a:pt x="122873" y="84582"/>
                          </a:moveTo>
                          <a:lnTo>
                            <a:pt x="38481" y="0"/>
                          </a:lnTo>
                          <a:cubicBezTo>
                            <a:pt x="24765" y="13430"/>
                            <a:pt x="11906" y="27718"/>
                            <a:pt x="0" y="42863"/>
                          </a:cubicBezTo>
                          <a:lnTo>
                            <a:pt x="95536" y="114681"/>
                          </a:lnTo>
                          <a:cubicBezTo>
                            <a:pt x="103918" y="104108"/>
                            <a:pt x="113062" y="94012"/>
                            <a:pt x="122873" y="84582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9" name="任意多边形: 形状 98"/>
                    <p:cNvSpPr/>
                    <p:nvPr/>
                  </p:nvSpPr>
                  <p:spPr>
                    <a:xfrm>
                      <a:off x="5296947" y="3367753"/>
                      <a:ext cx="102393" cy="127634"/>
                    </a:xfrm>
                    <a:custGeom>
                      <a:avLst/>
                      <a:gdLst>
                        <a:gd name="connsiteX0" fmla="*/ 49244 w 102393"/>
                        <a:gd name="connsiteY0" fmla="*/ 0 h 127634"/>
                        <a:gd name="connsiteX1" fmla="*/ 0 w 102393"/>
                        <a:gd name="connsiteY1" fmla="*/ 28765 h 127634"/>
                        <a:gd name="connsiteX2" fmla="*/ 66866 w 102393"/>
                        <a:gd name="connsiteY2" fmla="*/ 127635 h 127634"/>
                        <a:gd name="connsiteX3" fmla="*/ 102394 w 102393"/>
                        <a:gd name="connsiteY3" fmla="*/ 107156 h 127634"/>
                        <a:gd name="connsiteX4" fmla="*/ 49244 w 102393"/>
                        <a:gd name="connsiteY4" fmla="*/ 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393" h="127634">
                          <a:moveTo>
                            <a:pt x="49244" y="0"/>
                          </a:moveTo>
                          <a:cubicBezTo>
                            <a:pt x="32195" y="8572"/>
                            <a:pt x="15716" y="18097"/>
                            <a:pt x="0" y="28765"/>
                          </a:cubicBezTo>
                          <a:lnTo>
                            <a:pt x="66866" y="127635"/>
                          </a:lnTo>
                          <a:cubicBezTo>
                            <a:pt x="78105" y="120015"/>
                            <a:pt x="90106" y="113347"/>
                            <a:pt x="102394" y="107156"/>
                          </a:cubicBezTo>
                          <a:lnTo>
                            <a:pt x="49244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0" name="任意多边形: 形状 99"/>
                    <p:cNvSpPr/>
                    <p:nvPr/>
                  </p:nvSpPr>
                  <p:spPr>
                    <a:xfrm>
                      <a:off x="6744366" y="2967799"/>
                      <a:ext cx="383000" cy="471296"/>
                    </a:xfrm>
                    <a:custGeom>
                      <a:avLst/>
                      <a:gdLst>
                        <a:gd name="connsiteX0" fmla="*/ 383000 w 383000"/>
                        <a:gd name="connsiteY0" fmla="*/ 0 h 471296"/>
                        <a:gd name="connsiteX1" fmla="*/ 383000 w 383000"/>
                        <a:gd name="connsiteY1" fmla="*/ 43053 h 471296"/>
                        <a:gd name="connsiteX2" fmla="*/ 0 w 383000"/>
                        <a:gd name="connsiteY2" fmla="*/ 471297 h 471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3000" h="471296">
                          <a:moveTo>
                            <a:pt x="383000" y="0"/>
                          </a:moveTo>
                          <a:lnTo>
                            <a:pt x="383000" y="43053"/>
                          </a:lnTo>
                          <a:cubicBezTo>
                            <a:pt x="383000" y="264414"/>
                            <a:pt x="215170" y="447389"/>
                            <a:pt x="0" y="471297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1" name="任意多边形: 形状 100"/>
                    <p:cNvSpPr/>
                    <p:nvPr/>
                  </p:nvSpPr>
                  <p:spPr>
                    <a:xfrm>
                      <a:off x="6741985" y="2967799"/>
                      <a:ext cx="266033" cy="351281"/>
                    </a:xfrm>
                    <a:custGeom>
                      <a:avLst/>
                      <a:gdLst>
                        <a:gd name="connsiteX0" fmla="*/ 266033 w 266033"/>
                        <a:gd name="connsiteY0" fmla="*/ 0 h 351281"/>
                        <a:gd name="connsiteX1" fmla="*/ 266033 w 266033"/>
                        <a:gd name="connsiteY1" fmla="*/ 43053 h 351281"/>
                        <a:gd name="connsiteX2" fmla="*/ 0 w 266033"/>
                        <a:gd name="connsiteY2" fmla="*/ 351282 h 3512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6033" h="351281">
                          <a:moveTo>
                            <a:pt x="266033" y="0"/>
                          </a:moveTo>
                          <a:lnTo>
                            <a:pt x="266033" y="43053"/>
                          </a:lnTo>
                          <a:cubicBezTo>
                            <a:pt x="266033" y="199453"/>
                            <a:pt x="150304" y="329279"/>
                            <a:pt x="0" y="351282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" name="任意多边形: 形状 101"/>
                    <p:cNvSpPr/>
                    <p:nvPr/>
                  </p:nvSpPr>
                  <p:spPr>
                    <a:xfrm>
                      <a:off x="6595776" y="3222878"/>
                      <a:ext cx="159258" cy="318516"/>
                    </a:xfrm>
                    <a:custGeom>
                      <a:avLst/>
                      <a:gdLst>
                        <a:gd name="connsiteX0" fmla="*/ 0 w 159258"/>
                        <a:gd name="connsiteY0" fmla="*/ 0 h 318516"/>
                        <a:gd name="connsiteX1" fmla="*/ 0 w 159258"/>
                        <a:gd name="connsiteY1" fmla="*/ 318516 h 318516"/>
                        <a:gd name="connsiteX2" fmla="*/ 159258 w 159258"/>
                        <a:gd name="connsiteY2" fmla="*/ 159258 h 318516"/>
                        <a:gd name="connsiteX3" fmla="*/ 0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0" y="0"/>
                          </a:moveTo>
                          <a:lnTo>
                            <a:pt x="0" y="318516"/>
                          </a:lnTo>
                          <a:cubicBezTo>
                            <a:pt x="87916" y="318516"/>
                            <a:pt x="159258" y="247174"/>
                            <a:pt x="159258" y="159258"/>
                          </a:cubicBezTo>
                          <a:cubicBezTo>
                            <a:pt x="159258" y="71342"/>
                            <a:pt x="87916" y="0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" name="任意多边形: 形状 102"/>
                    <p:cNvSpPr/>
                    <p:nvPr/>
                  </p:nvSpPr>
                  <p:spPr>
                    <a:xfrm>
                      <a:off x="6836187" y="2488120"/>
                      <a:ext cx="124110" cy="349948"/>
                    </a:xfrm>
                    <a:custGeom>
                      <a:avLst/>
                      <a:gdLst>
                        <a:gd name="connsiteX0" fmla="*/ 93917 w 124110"/>
                        <a:gd name="connsiteY0" fmla="*/ 349948 h 349948"/>
                        <a:gd name="connsiteX1" fmla="*/ 67818 w 124110"/>
                        <a:gd name="connsiteY1" fmla="*/ 327374 h 349948"/>
                        <a:gd name="connsiteX2" fmla="*/ 0 w 124110"/>
                        <a:gd name="connsiteY2" fmla="*/ 163735 h 349948"/>
                        <a:gd name="connsiteX3" fmla="*/ 67913 w 124110"/>
                        <a:gd name="connsiteY3" fmla="*/ 0 h 349948"/>
                        <a:gd name="connsiteX4" fmla="*/ 124111 w 124110"/>
                        <a:gd name="connsiteY4" fmla="*/ 56293 h 349948"/>
                        <a:gd name="connsiteX5" fmla="*/ 79629 w 124110"/>
                        <a:gd name="connsiteY5" fmla="*/ 163735 h 349948"/>
                        <a:gd name="connsiteX6" fmla="*/ 123158 w 124110"/>
                        <a:gd name="connsiteY6" fmla="*/ 270129 h 3499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948">
                          <a:moveTo>
                            <a:pt x="93917" y="349948"/>
                          </a:moveTo>
                          <a:cubicBezTo>
                            <a:pt x="84677" y="343186"/>
                            <a:pt x="76009" y="335756"/>
                            <a:pt x="67818" y="327374"/>
                          </a:cubicBezTo>
                          <a:cubicBezTo>
                            <a:pt x="24098" y="283655"/>
                            <a:pt x="0" y="225457"/>
                            <a:pt x="0" y="163735"/>
                          </a:cubicBezTo>
                          <a:cubicBezTo>
                            <a:pt x="0" y="101917"/>
                            <a:pt x="24098" y="43720"/>
                            <a:pt x="67913" y="0"/>
                          </a:cubicBezTo>
                          <a:lnTo>
                            <a:pt x="124111" y="56293"/>
                          </a:lnTo>
                          <a:cubicBezTo>
                            <a:pt x="95440" y="84963"/>
                            <a:pt x="79629" y="123063"/>
                            <a:pt x="79629" y="163735"/>
                          </a:cubicBezTo>
                          <a:cubicBezTo>
                            <a:pt x="79629" y="203835"/>
                            <a:pt x="95059" y="241554"/>
                            <a:pt x="123158" y="2701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任意多边形: 形状 103"/>
                    <p:cNvSpPr/>
                    <p:nvPr/>
                  </p:nvSpPr>
                  <p:spPr>
                    <a:xfrm>
                      <a:off x="7175087" y="2488120"/>
                      <a:ext cx="124015" cy="349948"/>
                    </a:xfrm>
                    <a:custGeom>
                      <a:avLst/>
                      <a:gdLst>
                        <a:gd name="connsiteX0" fmla="*/ 953 w 124015"/>
                        <a:gd name="connsiteY0" fmla="*/ 270129 h 349948"/>
                        <a:gd name="connsiteX1" fmla="*/ 0 w 124015"/>
                        <a:gd name="connsiteY1" fmla="*/ 56293 h 349948"/>
                        <a:gd name="connsiteX2" fmla="*/ 56293 w 124015"/>
                        <a:gd name="connsiteY2" fmla="*/ 0 h 349948"/>
                        <a:gd name="connsiteX3" fmla="*/ 56293 w 124015"/>
                        <a:gd name="connsiteY3" fmla="*/ 327374 h 349948"/>
                        <a:gd name="connsiteX4" fmla="*/ 30290 w 124015"/>
                        <a:gd name="connsiteY4" fmla="*/ 349948 h 3499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349948">
                          <a:moveTo>
                            <a:pt x="953" y="270129"/>
                          </a:moveTo>
                          <a:cubicBezTo>
                            <a:pt x="59341" y="210693"/>
                            <a:pt x="59055" y="115157"/>
                            <a:pt x="0" y="56293"/>
                          </a:cubicBezTo>
                          <a:lnTo>
                            <a:pt x="56293" y="0"/>
                          </a:lnTo>
                          <a:cubicBezTo>
                            <a:pt x="146590" y="90202"/>
                            <a:pt x="146590" y="237173"/>
                            <a:pt x="56293" y="327374"/>
                          </a:cubicBezTo>
                          <a:cubicBezTo>
                            <a:pt x="48101" y="335566"/>
                            <a:pt x="39433" y="343186"/>
                            <a:pt x="30290" y="349948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5" name="任意多边形: 形状 104"/>
                    <p:cNvSpPr/>
                    <p:nvPr/>
                  </p:nvSpPr>
                  <p:spPr>
                    <a:xfrm>
                      <a:off x="6929913" y="2705766"/>
                      <a:ext cx="275653" cy="275653"/>
                    </a:xfrm>
                    <a:custGeom>
                      <a:avLst/>
                      <a:gdLst>
                        <a:gd name="connsiteX0" fmla="*/ 275654 w 275653"/>
                        <a:gd name="connsiteY0" fmla="*/ 137827 h 275653"/>
                        <a:gd name="connsiteX1" fmla="*/ 137827 w 275653"/>
                        <a:gd name="connsiteY1" fmla="*/ 275654 h 275653"/>
                        <a:gd name="connsiteX2" fmla="*/ 0 w 275653"/>
                        <a:gd name="connsiteY2" fmla="*/ 137827 h 275653"/>
                        <a:gd name="connsiteX3" fmla="*/ 137827 w 275653"/>
                        <a:gd name="connsiteY3" fmla="*/ 0 h 275653"/>
                        <a:gd name="connsiteX4" fmla="*/ 275654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275654" y="137827"/>
                          </a:moveTo>
                          <a:cubicBezTo>
                            <a:pt x="275654" y="213932"/>
                            <a:pt x="213931" y="275654"/>
                            <a:pt x="137827" y="275654"/>
                          </a:cubicBezTo>
                          <a:cubicBezTo>
                            <a:pt x="61722" y="275654"/>
                            <a:pt x="0" y="213932"/>
                            <a:pt x="0" y="137827"/>
                          </a:cubicBez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-95"/>
                            <a:pt x="275654" y="61627"/>
                            <a:pt x="275654" y="1378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任意多边形: 形状 105"/>
                    <p:cNvSpPr/>
                    <p:nvPr/>
                  </p:nvSpPr>
                  <p:spPr>
                    <a:xfrm>
                      <a:off x="6969918" y="3121722"/>
                      <a:ext cx="130683" cy="90106"/>
                    </a:xfrm>
                    <a:custGeom>
                      <a:avLst/>
                      <a:gdLst>
                        <a:gd name="connsiteX0" fmla="*/ 17336 w 130683"/>
                        <a:gd name="connsiteY0" fmla="*/ 0 h 90106"/>
                        <a:gd name="connsiteX1" fmla="*/ 0 w 130683"/>
                        <a:gd name="connsiteY1" fmla="*/ 38100 h 90106"/>
                        <a:gd name="connsiteX2" fmla="*/ 107537 w 130683"/>
                        <a:gd name="connsiteY2" fmla="*/ 90106 h 90106"/>
                        <a:gd name="connsiteX3" fmla="*/ 130683 w 130683"/>
                        <a:gd name="connsiteY3" fmla="*/ 38576 h 90106"/>
                        <a:gd name="connsiteX4" fmla="*/ 17336 w 130683"/>
                        <a:gd name="connsiteY4" fmla="*/ 0 h 90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683" h="90106">
                          <a:moveTo>
                            <a:pt x="17336" y="0"/>
                          </a:moveTo>
                          <a:cubicBezTo>
                            <a:pt x="12287" y="13145"/>
                            <a:pt x="6763" y="25908"/>
                            <a:pt x="0" y="38100"/>
                          </a:cubicBezTo>
                          <a:lnTo>
                            <a:pt x="107537" y="90106"/>
                          </a:lnTo>
                          <a:cubicBezTo>
                            <a:pt x="116300" y="73533"/>
                            <a:pt x="124111" y="56293"/>
                            <a:pt x="130683" y="38576"/>
                          </a:cubicBezTo>
                          <a:lnTo>
                            <a:pt x="17336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7" name="任意多边形: 形状 106"/>
                    <p:cNvSpPr/>
                    <p:nvPr/>
                  </p:nvSpPr>
                  <p:spPr>
                    <a:xfrm>
                      <a:off x="6745890" y="3308698"/>
                      <a:ext cx="72294" cy="127825"/>
                    </a:xfrm>
                    <a:custGeom>
                      <a:avLst/>
                      <a:gdLst>
                        <a:gd name="connsiteX0" fmla="*/ 18098 w 72294"/>
                        <a:gd name="connsiteY0" fmla="*/ 127825 h 127825"/>
                        <a:gd name="connsiteX1" fmla="*/ 72295 w 72294"/>
                        <a:gd name="connsiteY1" fmla="*/ 115538 h 127825"/>
                        <a:gd name="connsiteX2" fmla="*/ 41910 w 72294"/>
                        <a:gd name="connsiteY2" fmla="*/ 0 h 127825"/>
                        <a:gd name="connsiteX3" fmla="*/ 0 w 72294"/>
                        <a:gd name="connsiteY3" fmla="*/ 9430 h 127825"/>
                        <a:gd name="connsiteX4" fmla="*/ 18098 w 72294"/>
                        <a:gd name="connsiteY4" fmla="*/ 127825 h 127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294" h="127825">
                          <a:moveTo>
                            <a:pt x="18098" y="127825"/>
                          </a:moveTo>
                          <a:cubicBezTo>
                            <a:pt x="36576" y="124873"/>
                            <a:pt x="54674" y="120777"/>
                            <a:pt x="72295" y="115538"/>
                          </a:cubicBezTo>
                          <a:lnTo>
                            <a:pt x="41910" y="0"/>
                          </a:lnTo>
                          <a:cubicBezTo>
                            <a:pt x="28289" y="4191"/>
                            <a:pt x="14288" y="7144"/>
                            <a:pt x="0" y="9430"/>
                          </a:cubicBezTo>
                          <a:lnTo>
                            <a:pt x="18098" y="12782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8" name="任意多边形: 形状 107"/>
                    <p:cNvSpPr/>
                    <p:nvPr/>
                  </p:nvSpPr>
                  <p:spPr>
                    <a:xfrm>
                      <a:off x="7002779" y="3022853"/>
                      <a:ext cx="124015" cy="65912"/>
                    </a:xfrm>
                    <a:custGeom>
                      <a:avLst/>
                      <a:gdLst>
                        <a:gd name="connsiteX0" fmla="*/ 4667 w 124015"/>
                        <a:gd name="connsiteY0" fmla="*/ 0 h 65912"/>
                        <a:gd name="connsiteX1" fmla="*/ 0 w 124015"/>
                        <a:gd name="connsiteY1" fmla="*/ 43529 h 65912"/>
                        <a:gd name="connsiteX2" fmla="*/ 117443 w 124015"/>
                        <a:gd name="connsiteY2" fmla="*/ 65913 h 65912"/>
                        <a:gd name="connsiteX3" fmla="*/ 124016 w 124015"/>
                        <a:gd name="connsiteY3" fmla="*/ 11335 h 65912"/>
                        <a:gd name="connsiteX4" fmla="*/ 4667 w 124015"/>
                        <a:gd name="connsiteY4" fmla="*/ 0 h 65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65912">
                          <a:moveTo>
                            <a:pt x="4667" y="0"/>
                          </a:moveTo>
                          <a:cubicBezTo>
                            <a:pt x="4096" y="14764"/>
                            <a:pt x="2572" y="29337"/>
                            <a:pt x="0" y="43529"/>
                          </a:cubicBezTo>
                          <a:lnTo>
                            <a:pt x="117443" y="65913"/>
                          </a:lnTo>
                          <a:cubicBezTo>
                            <a:pt x="120682" y="48101"/>
                            <a:pt x="122968" y="29908"/>
                            <a:pt x="124016" y="11335"/>
                          </a:cubicBezTo>
                          <a:lnTo>
                            <a:pt x="4667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9" name="任意多边形: 形状 108"/>
                    <p:cNvSpPr/>
                    <p:nvPr/>
                  </p:nvSpPr>
                  <p:spPr>
                    <a:xfrm>
                      <a:off x="6913530" y="3204685"/>
                      <a:ext cx="122396" cy="114014"/>
                    </a:xfrm>
                    <a:custGeom>
                      <a:avLst/>
                      <a:gdLst>
                        <a:gd name="connsiteX0" fmla="*/ 26384 w 122396"/>
                        <a:gd name="connsiteY0" fmla="*/ 0 h 114014"/>
                        <a:gd name="connsiteX1" fmla="*/ 0 w 122396"/>
                        <a:gd name="connsiteY1" fmla="*/ 29147 h 114014"/>
                        <a:gd name="connsiteX2" fmla="*/ 84010 w 122396"/>
                        <a:gd name="connsiteY2" fmla="*/ 114014 h 114014"/>
                        <a:gd name="connsiteX3" fmla="*/ 122396 w 122396"/>
                        <a:gd name="connsiteY3" fmla="*/ 71057 h 114014"/>
                        <a:gd name="connsiteX4" fmla="*/ 26384 w 122396"/>
                        <a:gd name="connsiteY4" fmla="*/ 0 h 1140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396" h="114014">
                          <a:moveTo>
                            <a:pt x="26384" y="0"/>
                          </a:moveTo>
                          <a:cubicBezTo>
                            <a:pt x="18193" y="10287"/>
                            <a:pt x="9430" y="20003"/>
                            <a:pt x="0" y="29147"/>
                          </a:cubicBezTo>
                          <a:lnTo>
                            <a:pt x="84010" y="114014"/>
                          </a:lnTo>
                          <a:cubicBezTo>
                            <a:pt x="97726" y="100584"/>
                            <a:pt x="110585" y="86201"/>
                            <a:pt x="122396" y="71057"/>
                          </a:cubicBezTo>
                          <a:lnTo>
                            <a:pt x="26384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0" name="任意多边形: 形状 109"/>
                    <p:cNvSpPr/>
                    <p:nvPr/>
                  </p:nvSpPr>
                  <p:spPr>
                    <a:xfrm>
                      <a:off x="6838854" y="3267074"/>
                      <a:ext cx="99059" cy="129540"/>
                    </a:xfrm>
                    <a:custGeom>
                      <a:avLst/>
                      <a:gdLst>
                        <a:gd name="connsiteX0" fmla="*/ 34385 w 99059"/>
                        <a:gd name="connsiteY0" fmla="*/ 0 h 129540"/>
                        <a:gd name="connsiteX1" fmla="*/ 0 w 99059"/>
                        <a:gd name="connsiteY1" fmla="*/ 20574 h 129540"/>
                        <a:gd name="connsiteX2" fmla="*/ 49530 w 99059"/>
                        <a:gd name="connsiteY2" fmla="*/ 129540 h 129540"/>
                        <a:gd name="connsiteX3" fmla="*/ 99060 w 99059"/>
                        <a:gd name="connsiteY3" fmla="*/ 100584 h 129540"/>
                        <a:gd name="connsiteX4" fmla="*/ 34385 w 99059"/>
                        <a:gd name="connsiteY4" fmla="*/ 0 h 129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59" h="129540">
                          <a:moveTo>
                            <a:pt x="34385" y="0"/>
                          </a:moveTo>
                          <a:cubicBezTo>
                            <a:pt x="23431" y="7620"/>
                            <a:pt x="11906" y="14383"/>
                            <a:pt x="0" y="20574"/>
                          </a:cubicBezTo>
                          <a:lnTo>
                            <a:pt x="49530" y="129540"/>
                          </a:lnTo>
                          <a:cubicBezTo>
                            <a:pt x="66770" y="120967"/>
                            <a:pt x="83344" y="111347"/>
                            <a:pt x="99060" y="100584"/>
                          </a:cubicBezTo>
                          <a:lnTo>
                            <a:pt x="34385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1" name="任意多边形: 形状 110"/>
                    <p:cNvSpPr/>
                    <p:nvPr/>
                  </p:nvSpPr>
                  <p:spPr>
                    <a:xfrm>
                      <a:off x="5861208" y="4119181"/>
                      <a:ext cx="512159" cy="328136"/>
                    </a:xfrm>
                    <a:custGeom>
                      <a:avLst/>
                      <a:gdLst>
                        <a:gd name="connsiteX0" fmla="*/ 0 w 512159"/>
                        <a:gd name="connsiteY0" fmla="*/ 0 h 328136"/>
                        <a:gd name="connsiteX1" fmla="*/ 48577 w 512159"/>
                        <a:gd name="connsiteY1" fmla="*/ 0 h 328136"/>
                        <a:gd name="connsiteX2" fmla="*/ 39529 w 512159"/>
                        <a:gd name="connsiteY2" fmla="*/ 15335 h 328136"/>
                        <a:gd name="connsiteX3" fmla="*/ 66294 w 512159"/>
                        <a:gd name="connsiteY3" fmla="*/ 79915 h 328136"/>
                        <a:gd name="connsiteX4" fmla="*/ 113252 w 512159"/>
                        <a:gd name="connsiteY4" fmla="*/ 92011 h 328136"/>
                        <a:gd name="connsiteX5" fmla="*/ 113252 w 512159"/>
                        <a:gd name="connsiteY5" fmla="*/ 247459 h 328136"/>
                        <a:gd name="connsiteX6" fmla="*/ 66294 w 512159"/>
                        <a:gd name="connsiteY6" fmla="*/ 259556 h 328136"/>
                        <a:gd name="connsiteX7" fmla="*/ 45720 w 512159"/>
                        <a:gd name="connsiteY7" fmla="*/ 311277 h 328136"/>
                        <a:gd name="connsiteX8" fmla="*/ 256127 w 512159"/>
                        <a:gd name="connsiteY8" fmla="*/ 328136 h 328136"/>
                        <a:gd name="connsiteX9" fmla="*/ 448342 w 512159"/>
                        <a:gd name="connsiteY9" fmla="*/ 314230 h 328136"/>
                        <a:gd name="connsiteX10" fmla="*/ 426339 w 512159"/>
                        <a:gd name="connsiteY10" fmla="*/ 259556 h 328136"/>
                        <a:gd name="connsiteX11" fmla="*/ 379381 w 512159"/>
                        <a:gd name="connsiteY11" fmla="*/ 247459 h 328136"/>
                        <a:gd name="connsiteX12" fmla="*/ 379381 w 512159"/>
                        <a:gd name="connsiteY12" fmla="*/ 92011 h 328136"/>
                        <a:gd name="connsiteX13" fmla="*/ 426339 w 512159"/>
                        <a:gd name="connsiteY13" fmla="*/ 79915 h 328136"/>
                        <a:gd name="connsiteX14" fmla="*/ 453104 w 512159"/>
                        <a:gd name="connsiteY14" fmla="*/ 15335 h 328136"/>
                        <a:gd name="connsiteX15" fmla="*/ 444056 w 512159"/>
                        <a:gd name="connsiteY15" fmla="*/ 0 h 328136"/>
                        <a:gd name="connsiteX16" fmla="*/ 512159 w 512159"/>
                        <a:gd name="connsiteY16" fmla="*/ 0 h 328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12159" h="328136">
                          <a:moveTo>
                            <a:pt x="0" y="0"/>
                          </a:moveTo>
                          <a:lnTo>
                            <a:pt x="48577" y="0"/>
                          </a:lnTo>
                          <a:lnTo>
                            <a:pt x="39529" y="15335"/>
                          </a:lnTo>
                          <a:cubicBezTo>
                            <a:pt x="50673" y="35623"/>
                            <a:pt x="59722" y="57245"/>
                            <a:pt x="66294" y="79915"/>
                          </a:cubicBezTo>
                          <a:lnTo>
                            <a:pt x="113252" y="92011"/>
                          </a:lnTo>
                          <a:lnTo>
                            <a:pt x="113252" y="247459"/>
                          </a:lnTo>
                          <a:lnTo>
                            <a:pt x="66294" y="259556"/>
                          </a:lnTo>
                          <a:cubicBezTo>
                            <a:pt x="61055" y="277559"/>
                            <a:pt x="53912" y="294703"/>
                            <a:pt x="45720" y="311277"/>
                          </a:cubicBezTo>
                          <a:cubicBezTo>
                            <a:pt x="105442" y="321373"/>
                            <a:pt x="175355" y="328136"/>
                            <a:pt x="256127" y="328136"/>
                          </a:cubicBezTo>
                          <a:cubicBezTo>
                            <a:pt x="328803" y="328136"/>
                            <a:pt x="392716" y="322707"/>
                            <a:pt x="448342" y="314230"/>
                          </a:cubicBezTo>
                          <a:cubicBezTo>
                            <a:pt x="439579" y="296799"/>
                            <a:pt x="431864" y="278606"/>
                            <a:pt x="426339" y="259556"/>
                          </a:cubicBezTo>
                          <a:lnTo>
                            <a:pt x="379381" y="247459"/>
                          </a:lnTo>
                          <a:lnTo>
                            <a:pt x="379381" y="92011"/>
                          </a:lnTo>
                          <a:lnTo>
                            <a:pt x="426339" y="79915"/>
                          </a:lnTo>
                          <a:cubicBezTo>
                            <a:pt x="433007" y="57150"/>
                            <a:pt x="441865" y="35623"/>
                            <a:pt x="453104" y="15335"/>
                          </a:cubicBezTo>
                          <a:lnTo>
                            <a:pt x="444056" y="0"/>
                          </a:lnTo>
                          <a:lnTo>
                            <a:pt x="512159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" name="任意多边形: 形状 111"/>
                    <p:cNvSpPr/>
                    <p:nvPr/>
                  </p:nvSpPr>
                  <p:spPr>
                    <a:xfrm>
                      <a:off x="5869019" y="4471891"/>
                      <a:ext cx="496442" cy="24193"/>
                    </a:xfrm>
                    <a:custGeom>
                      <a:avLst/>
                      <a:gdLst>
                        <a:gd name="connsiteX0" fmla="*/ 0 w 496442"/>
                        <a:gd name="connsiteY0" fmla="*/ 0 h 24193"/>
                        <a:gd name="connsiteX1" fmla="*/ 18574 w 496442"/>
                        <a:gd name="connsiteY1" fmla="*/ 3715 h 24193"/>
                        <a:gd name="connsiteX2" fmla="*/ 20383 w 496442"/>
                        <a:gd name="connsiteY2" fmla="*/ 4000 h 24193"/>
                        <a:gd name="connsiteX3" fmla="*/ 54388 w 496442"/>
                        <a:gd name="connsiteY3" fmla="*/ 9811 h 24193"/>
                        <a:gd name="connsiteX4" fmla="*/ 144780 w 496442"/>
                        <a:gd name="connsiteY4" fmla="*/ 20288 h 24193"/>
                        <a:gd name="connsiteX5" fmla="*/ 248317 w 496442"/>
                        <a:gd name="connsiteY5" fmla="*/ 24193 h 24193"/>
                        <a:gd name="connsiteX6" fmla="*/ 420719 w 496442"/>
                        <a:gd name="connsiteY6" fmla="*/ 12954 h 24193"/>
                        <a:gd name="connsiteX7" fmla="*/ 493586 w 496442"/>
                        <a:gd name="connsiteY7" fmla="*/ 571 h 24193"/>
                        <a:gd name="connsiteX8" fmla="*/ 493967 w 496442"/>
                        <a:gd name="connsiteY8" fmla="*/ 571 h 24193"/>
                        <a:gd name="connsiteX9" fmla="*/ 496443 w 496442"/>
                        <a:gd name="connsiteY9" fmla="*/ 95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96442" h="24193">
                          <a:moveTo>
                            <a:pt x="0" y="0"/>
                          </a:moveTo>
                          <a:cubicBezTo>
                            <a:pt x="6001" y="1238"/>
                            <a:pt x="12192" y="2476"/>
                            <a:pt x="18574" y="3715"/>
                          </a:cubicBezTo>
                          <a:cubicBezTo>
                            <a:pt x="19145" y="3810"/>
                            <a:pt x="19812" y="3905"/>
                            <a:pt x="20383" y="4000"/>
                          </a:cubicBezTo>
                          <a:cubicBezTo>
                            <a:pt x="31337" y="6001"/>
                            <a:pt x="42672" y="8096"/>
                            <a:pt x="54388" y="9811"/>
                          </a:cubicBezTo>
                          <a:cubicBezTo>
                            <a:pt x="82296" y="14097"/>
                            <a:pt x="112490" y="17812"/>
                            <a:pt x="144780" y="20288"/>
                          </a:cubicBezTo>
                          <a:cubicBezTo>
                            <a:pt x="177070" y="22765"/>
                            <a:pt x="211550" y="24193"/>
                            <a:pt x="248317" y="24193"/>
                          </a:cubicBezTo>
                          <a:cubicBezTo>
                            <a:pt x="312515" y="24193"/>
                            <a:pt x="369951" y="19812"/>
                            <a:pt x="420719" y="12954"/>
                          </a:cubicBezTo>
                          <a:cubicBezTo>
                            <a:pt x="446818" y="9430"/>
                            <a:pt x="471107" y="5239"/>
                            <a:pt x="493586" y="571"/>
                          </a:cubicBezTo>
                          <a:cubicBezTo>
                            <a:pt x="493681" y="571"/>
                            <a:pt x="493871" y="571"/>
                            <a:pt x="493967" y="571"/>
                          </a:cubicBezTo>
                          <a:cubicBezTo>
                            <a:pt x="494824" y="381"/>
                            <a:pt x="495586" y="286"/>
                            <a:pt x="496443" y="95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3" name="任意多边形: 形状 112"/>
                    <p:cNvSpPr/>
                    <p:nvPr/>
                  </p:nvSpPr>
                  <p:spPr>
                    <a:xfrm>
                      <a:off x="5833098" y="3244595"/>
                      <a:ext cx="568339" cy="170878"/>
                    </a:xfrm>
                    <a:custGeom>
                      <a:avLst/>
                      <a:gdLst>
                        <a:gd name="connsiteX0" fmla="*/ 528745 w 568339"/>
                        <a:gd name="connsiteY0" fmla="*/ 0 h 170878"/>
                        <a:gd name="connsiteX1" fmla="*/ 39636 w 568339"/>
                        <a:gd name="connsiteY1" fmla="*/ 0 h 170878"/>
                        <a:gd name="connsiteX2" fmla="*/ 5631 w 568339"/>
                        <a:gd name="connsiteY2" fmla="*/ 59817 h 170878"/>
                        <a:gd name="connsiteX3" fmla="*/ 60305 w 568339"/>
                        <a:gd name="connsiteY3" fmla="*/ 151543 h 170878"/>
                        <a:gd name="connsiteX4" fmla="*/ 94309 w 568339"/>
                        <a:gd name="connsiteY4" fmla="*/ 170879 h 170878"/>
                        <a:gd name="connsiteX5" fmla="*/ 473976 w 568339"/>
                        <a:gd name="connsiteY5" fmla="*/ 170879 h 170878"/>
                        <a:gd name="connsiteX6" fmla="*/ 507980 w 568339"/>
                        <a:gd name="connsiteY6" fmla="*/ 151543 h 170878"/>
                        <a:gd name="connsiteX7" fmla="*/ 562653 w 568339"/>
                        <a:gd name="connsiteY7" fmla="*/ 59817 h 170878"/>
                        <a:gd name="connsiteX8" fmla="*/ 528745 w 568339"/>
                        <a:gd name="connsiteY8" fmla="*/ 0 h 170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68339" h="170878">
                          <a:moveTo>
                            <a:pt x="528745" y="0"/>
                          </a:moveTo>
                          <a:lnTo>
                            <a:pt x="39636" y="0"/>
                          </a:lnTo>
                          <a:cubicBezTo>
                            <a:pt x="8965" y="0"/>
                            <a:pt x="-10085" y="33433"/>
                            <a:pt x="5631" y="59817"/>
                          </a:cubicBezTo>
                          <a:lnTo>
                            <a:pt x="60305" y="151543"/>
                          </a:lnTo>
                          <a:cubicBezTo>
                            <a:pt x="67449" y="163544"/>
                            <a:pt x="80307" y="170879"/>
                            <a:pt x="94309" y="170879"/>
                          </a:cubicBezTo>
                          <a:lnTo>
                            <a:pt x="473976" y="170879"/>
                          </a:lnTo>
                          <a:cubicBezTo>
                            <a:pt x="487882" y="170879"/>
                            <a:pt x="500836" y="163544"/>
                            <a:pt x="507980" y="151543"/>
                          </a:cubicBezTo>
                          <a:lnTo>
                            <a:pt x="562653" y="59817"/>
                          </a:lnTo>
                          <a:cubicBezTo>
                            <a:pt x="578465" y="33433"/>
                            <a:pt x="559415" y="0"/>
                            <a:pt x="528745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" name="任意多边形: 形状 113"/>
                    <p:cNvSpPr/>
                    <p:nvPr/>
                  </p:nvSpPr>
                  <p:spPr>
                    <a:xfrm>
                      <a:off x="6055709" y="3545871"/>
                      <a:ext cx="123253" cy="123253"/>
                    </a:xfrm>
                    <a:custGeom>
                      <a:avLst/>
                      <a:gdLst>
                        <a:gd name="connsiteX0" fmla="*/ 123254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4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4" y="61627"/>
                          </a:moveTo>
                          <a:cubicBezTo>
                            <a:pt x="123254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4" y="27591"/>
                            <a:pt x="123254" y="616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任意多边形: 形状 114"/>
                    <p:cNvSpPr/>
                    <p:nvPr/>
                  </p:nvSpPr>
                  <p:spPr>
                    <a:xfrm>
                      <a:off x="5877115" y="3545871"/>
                      <a:ext cx="123253" cy="123253"/>
                    </a:xfrm>
                    <a:custGeom>
                      <a:avLst/>
                      <a:gdLst>
                        <a:gd name="connsiteX0" fmla="*/ 123253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3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3" y="61627"/>
                          </a:moveTo>
                          <a:cubicBezTo>
                            <a:pt x="123253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3" y="27591"/>
                            <a:pt x="123253" y="61627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6" name="任意多边形: 形状 115"/>
                    <p:cNvSpPr/>
                    <p:nvPr/>
                  </p:nvSpPr>
                  <p:spPr>
                    <a:xfrm>
                      <a:off x="6234303" y="3545966"/>
                      <a:ext cx="123062" cy="123063"/>
                    </a:xfrm>
                    <a:custGeom>
                      <a:avLst/>
                      <a:gdLst>
                        <a:gd name="connsiteX0" fmla="*/ 0 w 123062"/>
                        <a:gd name="connsiteY0" fmla="*/ 61532 h 123063"/>
                        <a:gd name="connsiteX1" fmla="*/ 61531 w 123062"/>
                        <a:gd name="connsiteY1" fmla="*/ 123063 h 123063"/>
                        <a:gd name="connsiteX2" fmla="*/ 123063 w 123062"/>
                        <a:gd name="connsiteY2" fmla="*/ 61532 h 123063"/>
                        <a:gd name="connsiteX3" fmla="*/ 61531 w 123062"/>
                        <a:gd name="connsiteY3" fmla="*/ 0 h 123063"/>
                        <a:gd name="connsiteX4" fmla="*/ 0 w 123062"/>
                        <a:gd name="connsiteY4" fmla="*/ 61532 h 123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062" h="123063">
                          <a:moveTo>
                            <a:pt x="0" y="61532"/>
                          </a:moveTo>
                          <a:cubicBezTo>
                            <a:pt x="0" y="95536"/>
                            <a:pt x="27527" y="123063"/>
                            <a:pt x="61531" y="123063"/>
                          </a:cubicBezTo>
                          <a:cubicBezTo>
                            <a:pt x="95536" y="123063"/>
                            <a:pt x="123063" y="95536"/>
                            <a:pt x="123063" y="61532"/>
                          </a:cubicBezTo>
                          <a:cubicBezTo>
                            <a:pt x="123063" y="27527"/>
                            <a:pt x="95536" y="0"/>
                            <a:pt x="61531" y="0"/>
                          </a:cubicBezTo>
                          <a:cubicBezTo>
                            <a:pt x="27527" y="-95"/>
                            <a:pt x="0" y="27432"/>
                            <a:pt x="0" y="61532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7" name="任意多边形: 形状 116"/>
                    <p:cNvSpPr/>
                    <p:nvPr/>
                  </p:nvSpPr>
                  <p:spPr>
                    <a:xfrm>
                      <a:off x="5938742" y="3729418"/>
                      <a:ext cx="357187" cy="36195"/>
                    </a:xfrm>
                    <a:custGeom>
                      <a:avLst/>
                      <a:gdLst>
                        <a:gd name="connsiteX0" fmla="*/ 0 w 357187"/>
                        <a:gd name="connsiteY0" fmla="*/ 0 h 36195"/>
                        <a:gd name="connsiteX1" fmla="*/ 357187 w 357187"/>
                        <a:gd name="connsiteY1" fmla="*/ 0 h 36195"/>
                        <a:gd name="connsiteX2" fmla="*/ 357187 w 357187"/>
                        <a:gd name="connsiteY2" fmla="*/ 36195 h 36195"/>
                        <a:gd name="connsiteX3" fmla="*/ 0 w 357187"/>
                        <a:gd name="connsiteY3" fmla="*/ 36195 h 36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7187" h="36195">
                          <a:moveTo>
                            <a:pt x="0" y="0"/>
                          </a:moveTo>
                          <a:lnTo>
                            <a:pt x="357187" y="0"/>
                          </a:lnTo>
                          <a:lnTo>
                            <a:pt x="357187" y="36195"/>
                          </a:lnTo>
                          <a:lnTo>
                            <a:pt x="0" y="3619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8" name="任意多边形: 形状 117"/>
                    <p:cNvSpPr/>
                    <p:nvPr/>
                  </p:nvSpPr>
                  <p:spPr>
                    <a:xfrm>
                      <a:off x="6017990" y="2915220"/>
                      <a:ext cx="198691" cy="196500"/>
                    </a:xfrm>
                    <a:custGeom>
                      <a:avLst/>
                      <a:gdLst>
                        <a:gd name="connsiteX0" fmla="*/ 198692 w 198691"/>
                        <a:gd name="connsiteY0" fmla="*/ 0 h 196500"/>
                        <a:gd name="connsiteX1" fmla="*/ 198692 w 198691"/>
                        <a:gd name="connsiteY1" fmla="*/ 196501 h 196500"/>
                        <a:gd name="connsiteX2" fmla="*/ 0 w 198691"/>
                        <a:gd name="connsiteY2" fmla="*/ 196501 h 196500"/>
                        <a:gd name="connsiteX3" fmla="*/ 0 w 198691"/>
                        <a:gd name="connsiteY3" fmla="*/ 0 h 196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8691" h="196500">
                          <a:moveTo>
                            <a:pt x="198692" y="0"/>
                          </a:moveTo>
                          <a:lnTo>
                            <a:pt x="198692" y="196501"/>
                          </a:lnTo>
                          <a:lnTo>
                            <a:pt x="0" y="19650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9" name="任意多边形: 形状 118"/>
                    <p:cNvSpPr/>
                    <p:nvPr/>
                  </p:nvSpPr>
                  <p:spPr>
                    <a:xfrm>
                      <a:off x="5668232" y="2483833"/>
                      <a:ext cx="898112" cy="431482"/>
                    </a:xfrm>
                    <a:custGeom>
                      <a:avLst/>
                      <a:gdLst>
                        <a:gd name="connsiteX0" fmla="*/ 689515 w 898112"/>
                        <a:gd name="connsiteY0" fmla="*/ 0 h 431482"/>
                        <a:gd name="connsiteX1" fmla="*/ 208598 w 898112"/>
                        <a:gd name="connsiteY1" fmla="*/ 0 h 431482"/>
                        <a:gd name="connsiteX2" fmla="*/ 0 w 898112"/>
                        <a:gd name="connsiteY2" fmla="*/ 208597 h 431482"/>
                        <a:gd name="connsiteX3" fmla="*/ 0 w 898112"/>
                        <a:gd name="connsiteY3" fmla="*/ 222885 h 431482"/>
                        <a:gd name="connsiteX4" fmla="*/ 208598 w 898112"/>
                        <a:gd name="connsiteY4" fmla="*/ 431483 h 431482"/>
                        <a:gd name="connsiteX5" fmla="*/ 689515 w 898112"/>
                        <a:gd name="connsiteY5" fmla="*/ 431483 h 431482"/>
                        <a:gd name="connsiteX6" fmla="*/ 898112 w 898112"/>
                        <a:gd name="connsiteY6" fmla="*/ 222885 h 431482"/>
                        <a:gd name="connsiteX7" fmla="*/ 898112 w 898112"/>
                        <a:gd name="connsiteY7" fmla="*/ 208597 h 431482"/>
                        <a:gd name="connsiteX8" fmla="*/ 689515 w 898112"/>
                        <a:gd name="connsiteY8" fmla="*/ 0 h 431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8112" h="431482">
                          <a:moveTo>
                            <a:pt x="689515" y="0"/>
                          </a:moveTo>
                          <a:lnTo>
                            <a:pt x="208598" y="0"/>
                          </a:lnTo>
                          <a:cubicBezTo>
                            <a:pt x="93440" y="0"/>
                            <a:pt x="0" y="93345"/>
                            <a:pt x="0" y="208597"/>
                          </a:cubicBezTo>
                          <a:lnTo>
                            <a:pt x="0" y="222885"/>
                          </a:lnTo>
                          <a:cubicBezTo>
                            <a:pt x="0" y="338042"/>
                            <a:pt x="93345" y="431483"/>
                            <a:pt x="208598" y="431483"/>
                          </a:cubicBezTo>
                          <a:lnTo>
                            <a:pt x="689515" y="431483"/>
                          </a:lnTo>
                          <a:cubicBezTo>
                            <a:pt x="804672" y="431483"/>
                            <a:pt x="898112" y="338137"/>
                            <a:pt x="898112" y="222885"/>
                          </a:cubicBezTo>
                          <a:lnTo>
                            <a:pt x="898112" y="208597"/>
                          </a:lnTo>
                          <a:cubicBezTo>
                            <a:pt x="898112" y="93440"/>
                            <a:pt x="804672" y="0"/>
                            <a:pt x="689515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0" name="任意多边形: 形状 119"/>
                    <p:cNvSpPr/>
                    <p:nvPr/>
                  </p:nvSpPr>
                  <p:spPr>
                    <a:xfrm>
                      <a:off x="5747861" y="2563462"/>
                      <a:ext cx="738854" cy="272224"/>
                    </a:xfrm>
                    <a:custGeom>
                      <a:avLst/>
                      <a:gdLst>
                        <a:gd name="connsiteX0" fmla="*/ 602742 w 738854"/>
                        <a:gd name="connsiteY0" fmla="*/ 0 h 272224"/>
                        <a:gd name="connsiteX1" fmla="*/ 136112 w 738854"/>
                        <a:gd name="connsiteY1" fmla="*/ 0 h 272224"/>
                        <a:gd name="connsiteX2" fmla="*/ 0 w 738854"/>
                        <a:gd name="connsiteY2" fmla="*/ 136112 h 272224"/>
                        <a:gd name="connsiteX3" fmla="*/ 136112 w 738854"/>
                        <a:gd name="connsiteY3" fmla="*/ 272224 h 272224"/>
                        <a:gd name="connsiteX4" fmla="*/ 602742 w 738854"/>
                        <a:gd name="connsiteY4" fmla="*/ 272224 h 272224"/>
                        <a:gd name="connsiteX5" fmla="*/ 738854 w 738854"/>
                        <a:gd name="connsiteY5" fmla="*/ 136112 h 272224"/>
                        <a:gd name="connsiteX6" fmla="*/ 602742 w 738854"/>
                        <a:gd name="connsiteY6" fmla="*/ 0 h 272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38854" h="272224">
                          <a:moveTo>
                            <a:pt x="602742" y="0"/>
                          </a:moveTo>
                          <a:lnTo>
                            <a:pt x="136112" y="0"/>
                          </a:lnTo>
                          <a:cubicBezTo>
                            <a:pt x="61055" y="0"/>
                            <a:pt x="0" y="61055"/>
                            <a:pt x="0" y="136112"/>
                          </a:cubicBezTo>
                          <a:cubicBezTo>
                            <a:pt x="0" y="211169"/>
                            <a:pt x="61055" y="272224"/>
                            <a:pt x="136112" y="272224"/>
                          </a:cubicBezTo>
                          <a:lnTo>
                            <a:pt x="602742" y="272224"/>
                          </a:lnTo>
                          <a:cubicBezTo>
                            <a:pt x="677799" y="272224"/>
                            <a:pt x="738854" y="211169"/>
                            <a:pt x="738854" y="136112"/>
                          </a:cubicBezTo>
                          <a:cubicBezTo>
                            <a:pt x="738854" y="61055"/>
                            <a:pt x="677799" y="0"/>
                            <a:pt x="602742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1" name="任意多边形: 形状 120"/>
                    <p:cNvSpPr/>
                    <p:nvPr/>
                  </p:nvSpPr>
                  <p:spPr>
                    <a:xfrm>
                      <a:off x="6227635" y="2597657"/>
                      <a:ext cx="203834" cy="203835"/>
                    </a:xfrm>
                    <a:custGeom>
                      <a:avLst/>
                      <a:gdLst>
                        <a:gd name="connsiteX0" fmla="*/ 203835 w 203834"/>
                        <a:gd name="connsiteY0" fmla="*/ 101917 h 203835"/>
                        <a:gd name="connsiteX1" fmla="*/ 101918 w 203834"/>
                        <a:gd name="connsiteY1" fmla="*/ 203835 h 203835"/>
                        <a:gd name="connsiteX2" fmla="*/ 0 w 203834"/>
                        <a:gd name="connsiteY2" fmla="*/ 101917 h 203835"/>
                        <a:gd name="connsiteX3" fmla="*/ 101918 w 203834"/>
                        <a:gd name="connsiteY3" fmla="*/ 0 h 203835"/>
                        <a:gd name="connsiteX4" fmla="*/ 203835 w 203834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4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任意多边形: 形状 121"/>
                    <p:cNvSpPr/>
                    <p:nvPr/>
                  </p:nvSpPr>
                  <p:spPr>
                    <a:xfrm>
                      <a:off x="5803106" y="2597657"/>
                      <a:ext cx="203835" cy="203835"/>
                    </a:xfrm>
                    <a:custGeom>
                      <a:avLst/>
                      <a:gdLst>
                        <a:gd name="connsiteX0" fmla="*/ 203835 w 203835"/>
                        <a:gd name="connsiteY0" fmla="*/ 101917 h 203835"/>
                        <a:gd name="connsiteX1" fmla="*/ 101918 w 203835"/>
                        <a:gd name="connsiteY1" fmla="*/ 203835 h 203835"/>
                        <a:gd name="connsiteX2" fmla="*/ 0 w 203835"/>
                        <a:gd name="connsiteY2" fmla="*/ 101917 h 203835"/>
                        <a:gd name="connsiteX3" fmla="*/ 101918 w 203835"/>
                        <a:gd name="connsiteY3" fmla="*/ 0 h 203835"/>
                        <a:gd name="connsiteX4" fmla="*/ 203835 w 203835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5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3" name="任意多边形: 形状 122"/>
                    <p:cNvSpPr/>
                    <p:nvPr/>
                  </p:nvSpPr>
                  <p:spPr>
                    <a:xfrm>
                      <a:off x="5833014" y="2627661"/>
                      <a:ext cx="144208" cy="144208"/>
                    </a:xfrm>
                    <a:custGeom>
                      <a:avLst/>
                      <a:gdLst>
                        <a:gd name="connsiteX0" fmla="*/ 140494 w 144208"/>
                        <a:gd name="connsiteY0" fmla="*/ 49625 h 144208"/>
                        <a:gd name="connsiteX1" fmla="*/ 106871 w 144208"/>
                        <a:gd name="connsiteY1" fmla="*/ 73152 h 144208"/>
                        <a:gd name="connsiteX2" fmla="*/ 70866 w 144208"/>
                        <a:gd name="connsiteY2" fmla="*/ 37148 h 144208"/>
                        <a:gd name="connsiteX3" fmla="*/ 94393 w 144208"/>
                        <a:gd name="connsiteY3" fmla="*/ 3524 h 144208"/>
                        <a:gd name="connsiteX4" fmla="*/ 72104 w 144208"/>
                        <a:gd name="connsiteY4" fmla="*/ 0 h 144208"/>
                        <a:gd name="connsiteX5" fmla="*/ 0 w 144208"/>
                        <a:gd name="connsiteY5" fmla="*/ 72104 h 144208"/>
                        <a:gd name="connsiteX6" fmla="*/ 72104 w 144208"/>
                        <a:gd name="connsiteY6" fmla="*/ 144209 h 144208"/>
                        <a:gd name="connsiteX7" fmla="*/ 144209 w 144208"/>
                        <a:gd name="connsiteY7" fmla="*/ 72104 h 144208"/>
                        <a:gd name="connsiteX8" fmla="*/ 140494 w 144208"/>
                        <a:gd name="connsiteY8" fmla="*/ 49625 h 144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4208" h="144208">
                          <a:moveTo>
                            <a:pt x="140494" y="49625"/>
                          </a:moveTo>
                          <a:cubicBezTo>
                            <a:pt x="135350" y="63341"/>
                            <a:pt x="122301" y="73152"/>
                            <a:pt x="106871" y="73152"/>
                          </a:cubicBezTo>
                          <a:cubicBezTo>
                            <a:pt x="86963" y="73152"/>
                            <a:pt x="70866" y="57055"/>
                            <a:pt x="70866" y="37148"/>
                          </a:cubicBezTo>
                          <a:cubicBezTo>
                            <a:pt x="70866" y="21717"/>
                            <a:pt x="80677" y="8573"/>
                            <a:pt x="94393" y="3524"/>
                          </a:cubicBezTo>
                          <a:cubicBezTo>
                            <a:pt x="87344" y="1238"/>
                            <a:pt x="79915" y="0"/>
                            <a:pt x="72104" y="0"/>
                          </a:cubicBezTo>
                          <a:cubicBezTo>
                            <a:pt x="32290" y="0"/>
                            <a:pt x="0" y="32290"/>
                            <a:pt x="0" y="72104"/>
                          </a:cubicBezTo>
                          <a:cubicBezTo>
                            <a:pt x="0" y="111919"/>
                            <a:pt x="32290" y="144209"/>
                            <a:pt x="72104" y="144209"/>
                          </a:cubicBezTo>
                          <a:cubicBezTo>
                            <a:pt x="111919" y="144209"/>
                            <a:pt x="144209" y="111919"/>
                            <a:pt x="144209" y="72104"/>
                          </a:cubicBezTo>
                          <a:cubicBezTo>
                            <a:pt x="144018" y="64103"/>
                            <a:pt x="142780" y="56579"/>
                            <a:pt x="140494" y="49625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任意多边形: 形状 123"/>
                    <p:cNvSpPr/>
                    <p:nvPr/>
                  </p:nvSpPr>
                  <p:spPr>
                    <a:xfrm>
                      <a:off x="6257639" y="2627661"/>
                      <a:ext cx="144208" cy="144208"/>
                    </a:xfrm>
                    <a:custGeom>
                      <a:avLst/>
                      <a:gdLst>
                        <a:gd name="connsiteX0" fmla="*/ 140494 w 144208"/>
                        <a:gd name="connsiteY0" fmla="*/ 49625 h 144208"/>
                        <a:gd name="connsiteX1" fmla="*/ 106871 w 144208"/>
                        <a:gd name="connsiteY1" fmla="*/ 73152 h 144208"/>
                        <a:gd name="connsiteX2" fmla="*/ 70866 w 144208"/>
                        <a:gd name="connsiteY2" fmla="*/ 37148 h 144208"/>
                        <a:gd name="connsiteX3" fmla="*/ 94393 w 144208"/>
                        <a:gd name="connsiteY3" fmla="*/ 3524 h 144208"/>
                        <a:gd name="connsiteX4" fmla="*/ 72104 w 144208"/>
                        <a:gd name="connsiteY4" fmla="*/ 0 h 144208"/>
                        <a:gd name="connsiteX5" fmla="*/ 0 w 144208"/>
                        <a:gd name="connsiteY5" fmla="*/ 72104 h 144208"/>
                        <a:gd name="connsiteX6" fmla="*/ 72104 w 144208"/>
                        <a:gd name="connsiteY6" fmla="*/ 144209 h 144208"/>
                        <a:gd name="connsiteX7" fmla="*/ 144209 w 144208"/>
                        <a:gd name="connsiteY7" fmla="*/ 72104 h 144208"/>
                        <a:gd name="connsiteX8" fmla="*/ 140494 w 144208"/>
                        <a:gd name="connsiteY8" fmla="*/ 49625 h 144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4208" h="144208">
                          <a:moveTo>
                            <a:pt x="140494" y="49625"/>
                          </a:moveTo>
                          <a:cubicBezTo>
                            <a:pt x="135350" y="63341"/>
                            <a:pt x="122301" y="73152"/>
                            <a:pt x="106871" y="73152"/>
                          </a:cubicBezTo>
                          <a:cubicBezTo>
                            <a:pt x="86963" y="73152"/>
                            <a:pt x="70866" y="57055"/>
                            <a:pt x="70866" y="37148"/>
                          </a:cubicBezTo>
                          <a:cubicBezTo>
                            <a:pt x="70866" y="21717"/>
                            <a:pt x="80677" y="8573"/>
                            <a:pt x="94393" y="3524"/>
                          </a:cubicBezTo>
                          <a:cubicBezTo>
                            <a:pt x="87344" y="1238"/>
                            <a:pt x="79915" y="0"/>
                            <a:pt x="72104" y="0"/>
                          </a:cubicBezTo>
                          <a:cubicBezTo>
                            <a:pt x="32290" y="0"/>
                            <a:pt x="0" y="32290"/>
                            <a:pt x="0" y="72104"/>
                          </a:cubicBezTo>
                          <a:cubicBezTo>
                            <a:pt x="0" y="111919"/>
                            <a:pt x="32290" y="144209"/>
                            <a:pt x="72104" y="144209"/>
                          </a:cubicBezTo>
                          <a:cubicBezTo>
                            <a:pt x="111919" y="144209"/>
                            <a:pt x="144209" y="111919"/>
                            <a:pt x="144209" y="72104"/>
                          </a:cubicBezTo>
                          <a:cubicBezTo>
                            <a:pt x="144018" y="64103"/>
                            <a:pt x="142780" y="56579"/>
                            <a:pt x="140494" y="49625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25" name="组合 124"/>
                <p:cNvGrpSpPr/>
                <p:nvPr/>
              </p:nvGrpSpPr>
              <p:grpSpPr>
                <a:xfrm>
                  <a:off x="5941504" y="2116930"/>
                  <a:ext cx="351758" cy="366903"/>
                  <a:chOff x="5941504" y="2116930"/>
                  <a:chExt cx="351758" cy="366903"/>
                </a:xfrm>
                <a:solidFill>
                  <a:srgbClr val="F1CE65"/>
                </a:solidFill>
              </p:grpSpPr>
              <p:sp>
                <p:nvSpPr>
                  <p:cNvPr id="126" name="任意多边形: 形状 125"/>
                  <p:cNvSpPr/>
                  <p:nvPr/>
                </p:nvSpPr>
                <p:spPr>
                  <a:xfrm>
                    <a:off x="5941504" y="2116930"/>
                    <a:ext cx="111633" cy="111633"/>
                  </a:xfrm>
                  <a:custGeom>
                    <a:avLst/>
                    <a:gdLst>
                      <a:gd name="connsiteX0" fmla="*/ 111633 w 111633"/>
                      <a:gd name="connsiteY0" fmla="*/ 55817 h 111633"/>
                      <a:gd name="connsiteX1" fmla="*/ 55817 w 111633"/>
                      <a:gd name="connsiteY1" fmla="*/ 111633 h 111633"/>
                      <a:gd name="connsiteX2" fmla="*/ 0 w 111633"/>
                      <a:gd name="connsiteY2" fmla="*/ 55817 h 111633"/>
                      <a:gd name="connsiteX3" fmla="*/ 55817 w 111633"/>
                      <a:gd name="connsiteY3" fmla="*/ 0 h 111633"/>
                      <a:gd name="connsiteX4" fmla="*/ 111633 w 111633"/>
                      <a:gd name="connsiteY4" fmla="*/ 55817 h 111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3" h="111633">
                        <a:moveTo>
                          <a:pt x="111633" y="55817"/>
                        </a:moveTo>
                        <a:cubicBezTo>
                          <a:pt x="111633" y="86678"/>
                          <a:pt x="86677" y="111633"/>
                          <a:pt x="55817" y="111633"/>
                        </a:cubicBezTo>
                        <a:cubicBezTo>
                          <a:pt x="24956" y="111633"/>
                          <a:pt x="0" y="86678"/>
                          <a:pt x="0" y="55817"/>
                        </a:cubicBezTo>
                        <a:cubicBezTo>
                          <a:pt x="0" y="24955"/>
                          <a:pt x="24956" y="0"/>
                          <a:pt x="55817" y="0"/>
                        </a:cubicBezTo>
                        <a:cubicBezTo>
                          <a:pt x="86582" y="0"/>
                          <a:pt x="111633" y="24955"/>
                          <a:pt x="111633" y="55817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任意多边形: 形状 126"/>
                  <p:cNvSpPr/>
                  <p:nvPr/>
                </p:nvSpPr>
                <p:spPr>
                  <a:xfrm>
                    <a:off x="6181629" y="2116930"/>
                    <a:ext cx="111633" cy="111633"/>
                  </a:xfrm>
                  <a:custGeom>
                    <a:avLst/>
                    <a:gdLst>
                      <a:gd name="connsiteX0" fmla="*/ 111633 w 111633"/>
                      <a:gd name="connsiteY0" fmla="*/ 55817 h 111633"/>
                      <a:gd name="connsiteX1" fmla="*/ 55817 w 111633"/>
                      <a:gd name="connsiteY1" fmla="*/ 111633 h 111633"/>
                      <a:gd name="connsiteX2" fmla="*/ 0 w 111633"/>
                      <a:gd name="connsiteY2" fmla="*/ 55817 h 111633"/>
                      <a:gd name="connsiteX3" fmla="*/ 55817 w 111633"/>
                      <a:gd name="connsiteY3" fmla="*/ 0 h 111633"/>
                      <a:gd name="connsiteX4" fmla="*/ 111633 w 111633"/>
                      <a:gd name="connsiteY4" fmla="*/ 55817 h 111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3" h="111633">
                        <a:moveTo>
                          <a:pt x="111633" y="55817"/>
                        </a:moveTo>
                        <a:cubicBezTo>
                          <a:pt x="111633" y="86678"/>
                          <a:pt x="86677" y="111633"/>
                          <a:pt x="55817" y="111633"/>
                        </a:cubicBezTo>
                        <a:cubicBezTo>
                          <a:pt x="24955" y="111633"/>
                          <a:pt x="0" y="86678"/>
                          <a:pt x="0" y="55817"/>
                        </a:cubicBezTo>
                        <a:cubicBezTo>
                          <a:pt x="0" y="24955"/>
                          <a:pt x="24955" y="0"/>
                          <a:pt x="55817" y="0"/>
                        </a:cubicBezTo>
                        <a:cubicBezTo>
                          <a:pt x="86582" y="0"/>
                          <a:pt x="111633" y="24955"/>
                          <a:pt x="111633" y="55817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任意多边形: 形状 127"/>
                  <p:cNvSpPr/>
                  <p:nvPr/>
                </p:nvSpPr>
                <p:spPr>
                  <a:xfrm>
                    <a:off x="6117336" y="2172747"/>
                    <a:ext cx="9525" cy="311086"/>
                  </a:xfrm>
                  <a:custGeom>
                    <a:avLst/>
                    <a:gdLst>
                      <a:gd name="connsiteX0" fmla="*/ 0 w 9525"/>
                      <a:gd name="connsiteY0" fmla="*/ 311087 h 311086"/>
                      <a:gd name="connsiteX1" fmla="*/ 0 w 9525"/>
                      <a:gd name="connsiteY1" fmla="*/ 0 h 311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311086">
                        <a:moveTo>
                          <a:pt x="0" y="311087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任意多边形: 形状 128"/>
                  <p:cNvSpPr/>
                  <p:nvPr/>
                </p:nvSpPr>
                <p:spPr>
                  <a:xfrm>
                    <a:off x="6053137" y="2172747"/>
                    <a:ext cx="128396" cy="9525"/>
                  </a:xfrm>
                  <a:custGeom>
                    <a:avLst/>
                    <a:gdLst>
                      <a:gd name="connsiteX0" fmla="*/ 0 w 128396"/>
                      <a:gd name="connsiteY0" fmla="*/ 0 h 9525"/>
                      <a:gd name="connsiteX1" fmla="*/ 128397 w 128396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396" h="9525">
                        <a:moveTo>
                          <a:pt x="0" y="0"/>
                        </a:moveTo>
                        <a:lnTo>
                          <a:pt x="128397" y="0"/>
                        </a:lnTo>
                      </a:path>
                    </a:pathLst>
                  </a:custGeom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95" name="组合 194"/>
            <p:cNvGrpSpPr/>
            <p:nvPr/>
          </p:nvGrpSpPr>
          <p:grpSpPr>
            <a:xfrm>
              <a:off x="7994347" y="2711659"/>
              <a:ext cx="1716909" cy="3549520"/>
              <a:chOff x="5429250" y="2050255"/>
              <a:chExt cx="1337119" cy="2764346"/>
            </a:xfrm>
          </p:grpSpPr>
          <p:sp>
            <p:nvSpPr>
              <p:cNvPr id="134" name="任意多边形: 形状 133"/>
              <p:cNvSpPr/>
              <p:nvPr/>
            </p:nvSpPr>
            <p:spPr>
              <a:xfrm>
                <a:off x="5429250" y="4545996"/>
                <a:ext cx="1337119" cy="268605"/>
              </a:xfrm>
              <a:custGeom>
                <a:avLst/>
                <a:gdLst>
                  <a:gd name="connsiteX0" fmla="*/ 1337120 w 1337119"/>
                  <a:gd name="connsiteY0" fmla="*/ 134302 h 268605"/>
                  <a:gd name="connsiteX1" fmla="*/ 668560 w 1337119"/>
                  <a:gd name="connsiteY1" fmla="*/ 268605 h 268605"/>
                  <a:gd name="connsiteX2" fmla="*/ 0 w 1337119"/>
                  <a:gd name="connsiteY2" fmla="*/ 134302 h 268605"/>
                  <a:gd name="connsiteX3" fmla="*/ 668560 w 1337119"/>
                  <a:gd name="connsiteY3" fmla="*/ 0 h 268605"/>
                  <a:gd name="connsiteX4" fmla="*/ 1337120 w 1337119"/>
                  <a:gd name="connsiteY4" fmla="*/ 134302 h 26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119" h="268605">
                    <a:moveTo>
                      <a:pt x="1337120" y="134302"/>
                    </a:moveTo>
                    <a:cubicBezTo>
                      <a:pt x="1337120" y="208476"/>
                      <a:pt x="1037795" y="268605"/>
                      <a:pt x="668560" y="268605"/>
                    </a:cubicBezTo>
                    <a:cubicBezTo>
                      <a:pt x="299324" y="268605"/>
                      <a:pt x="0" y="208476"/>
                      <a:pt x="0" y="134302"/>
                    </a:cubicBezTo>
                    <a:cubicBezTo>
                      <a:pt x="0" y="60129"/>
                      <a:pt x="299324" y="0"/>
                      <a:pt x="668560" y="0"/>
                    </a:cubicBezTo>
                    <a:cubicBezTo>
                      <a:pt x="1037795" y="0"/>
                      <a:pt x="1337120" y="60129"/>
                      <a:pt x="1337120" y="134302"/>
                    </a:cubicBezTo>
                    <a:close/>
                  </a:path>
                </a:pathLst>
              </a:custGeom>
              <a:solidFill>
                <a:srgbClr val="9192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5546788" y="2050255"/>
                <a:ext cx="1102233" cy="2630043"/>
                <a:chOff x="5546788" y="2050255"/>
                <a:chExt cx="1102233" cy="2630043"/>
              </a:xfrm>
            </p:grpSpPr>
            <p:grpSp>
              <p:nvGrpSpPr>
                <p:cNvPr id="136" name="组合 135"/>
                <p:cNvGrpSpPr/>
                <p:nvPr/>
              </p:nvGrpSpPr>
              <p:grpSpPr>
                <a:xfrm>
                  <a:off x="5546788" y="2050255"/>
                  <a:ext cx="1102233" cy="2630043"/>
                  <a:chOff x="5546788" y="2050255"/>
                  <a:chExt cx="1102233" cy="2630043"/>
                </a:xfrm>
              </p:grpSpPr>
              <p:grpSp>
                <p:nvGrpSpPr>
                  <p:cNvPr id="137" name="组合 136"/>
                  <p:cNvGrpSpPr/>
                  <p:nvPr/>
                </p:nvGrpSpPr>
                <p:grpSpPr>
                  <a:xfrm>
                    <a:off x="5546788" y="2050255"/>
                    <a:ext cx="1102233" cy="2630043"/>
                    <a:chOff x="5546788" y="2050255"/>
                    <a:chExt cx="1102233" cy="2630043"/>
                  </a:xfrm>
                </p:grpSpPr>
                <p:sp>
                  <p:nvSpPr>
                    <p:cNvPr id="138" name="任意多边形: 形状 137"/>
                    <p:cNvSpPr/>
                    <p:nvPr/>
                  </p:nvSpPr>
                  <p:spPr>
                    <a:xfrm>
                      <a:off x="5546788" y="4544186"/>
                      <a:ext cx="1102233" cy="136112"/>
                    </a:xfrm>
                    <a:custGeom>
                      <a:avLst/>
                      <a:gdLst>
                        <a:gd name="connsiteX0" fmla="*/ 0 w 1102233"/>
                        <a:gd name="connsiteY0" fmla="*/ 0 h 136112"/>
                        <a:gd name="connsiteX1" fmla="*/ 1102233 w 1102233"/>
                        <a:gd name="connsiteY1" fmla="*/ 0 h 136112"/>
                        <a:gd name="connsiteX2" fmla="*/ 1102233 w 1102233"/>
                        <a:gd name="connsiteY2" fmla="*/ 136112 h 136112"/>
                        <a:gd name="connsiteX3" fmla="*/ 0 w 1102233"/>
                        <a:gd name="connsiteY3" fmla="*/ 136112 h 136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233" h="136112">
                          <a:moveTo>
                            <a:pt x="0" y="0"/>
                          </a:moveTo>
                          <a:lnTo>
                            <a:pt x="1102233" y="0"/>
                          </a:lnTo>
                          <a:lnTo>
                            <a:pt x="1102233" y="136112"/>
                          </a:lnTo>
                          <a:lnTo>
                            <a:pt x="0" y="136112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9" name="任意多边形: 形状 138"/>
                    <p:cNvSpPr/>
                    <p:nvPr/>
                  </p:nvSpPr>
                  <p:spPr>
                    <a:xfrm>
                      <a:off x="5546788" y="4451032"/>
                      <a:ext cx="1102137" cy="93154"/>
                    </a:xfrm>
                    <a:custGeom>
                      <a:avLst/>
                      <a:gdLst>
                        <a:gd name="connsiteX0" fmla="*/ 1017937 w 1102137"/>
                        <a:gd name="connsiteY0" fmla="*/ 0 h 93154"/>
                        <a:gd name="connsiteX1" fmla="*/ 84201 w 1102137"/>
                        <a:gd name="connsiteY1" fmla="*/ 0 h 93154"/>
                        <a:gd name="connsiteX2" fmla="*/ 0 w 1102137"/>
                        <a:gd name="connsiteY2" fmla="*/ 93154 h 93154"/>
                        <a:gd name="connsiteX3" fmla="*/ 1102138 w 1102137"/>
                        <a:gd name="connsiteY3" fmla="*/ 93154 h 93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137" h="93154">
                          <a:moveTo>
                            <a:pt x="1017937" y="0"/>
                          </a:moveTo>
                          <a:lnTo>
                            <a:pt x="84201" y="0"/>
                          </a:lnTo>
                          <a:lnTo>
                            <a:pt x="0" y="93154"/>
                          </a:lnTo>
                          <a:lnTo>
                            <a:pt x="1102138" y="93154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0" name="任意多边形: 形状 139"/>
                    <p:cNvSpPr/>
                    <p:nvPr/>
                  </p:nvSpPr>
                  <p:spPr>
                    <a:xfrm>
                      <a:off x="5630989" y="4042695"/>
                      <a:ext cx="933830" cy="408336"/>
                    </a:xfrm>
                    <a:custGeom>
                      <a:avLst/>
                      <a:gdLst>
                        <a:gd name="connsiteX0" fmla="*/ 0 w 933830"/>
                        <a:gd name="connsiteY0" fmla="*/ 0 h 408336"/>
                        <a:gd name="connsiteX1" fmla="*/ 933831 w 933830"/>
                        <a:gd name="connsiteY1" fmla="*/ 0 h 408336"/>
                        <a:gd name="connsiteX2" fmla="*/ 933831 w 933830"/>
                        <a:gd name="connsiteY2" fmla="*/ 408337 h 408336"/>
                        <a:gd name="connsiteX3" fmla="*/ 0 w 933830"/>
                        <a:gd name="connsiteY3" fmla="*/ 408337 h 408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830" h="408336">
                          <a:moveTo>
                            <a:pt x="0" y="0"/>
                          </a:moveTo>
                          <a:lnTo>
                            <a:pt x="933831" y="0"/>
                          </a:lnTo>
                          <a:lnTo>
                            <a:pt x="933831" y="408337"/>
                          </a:lnTo>
                          <a:lnTo>
                            <a:pt x="0" y="408337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1" name="任意多边形: 形状 140"/>
                    <p:cNvSpPr/>
                    <p:nvPr/>
                  </p:nvSpPr>
                  <p:spPr>
                    <a:xfrm>
                      <a:off x="5836158" y="4240339"/>
                      <a:ext cx="523398" cy="151161"/>
                    </a:xfrm>
                    <a:custGeom>
                      <a:avLst/>
                      <a:gdLst>
                        <a:gd name="connsiteX0" fmla="*/ 0 w 523398"/>
                        <a:gd name="connsiteY0" fmla="*/ 0 h 151161"/>
                        <a:gd name="connsiteX1" fmla="*/ 523399 w 523398"/>
                        <a:gd name="connsiteY1" fmla="*/ 0 h 151161"/>
                        <a:gd name="connsiteX2" fmla="*/ 523399 w 523398"/>
                        <a:gd name="connsiteY2" fmla="*/ 151162 h 151161"/>
                        <a:gd name="connsiteX3" fmla="*/ 0 w 523398"/>
                        <a:gd name="connsiteY3" fmla="*/ 151162 h 1511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3398" h="151161">
                          <a:moveTo>
                            <a:pt x="0" y="0"/>
                          </a:moveTo>
                          <a:lnTo>
                            <a:pt x="523399" y="0"/>
                          </a:lnTo>
                          <a:lnTo>
                            <a:pt x="523399" y="151162"/>
                          </a:lnTo>
                          <a:lnTo>
                            <a:pt x="0" y="151162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2" name="任意多边形: 形状 141"/>
                    <p:cNvSpPr/>
                    <p:nvPr/>
                  </p:nvSpPr>
                  <p:spPr>
                    <a:xfrm>
                      <a:off x="5630989" y="3825525"/>
                      <a:ext cx="933735" cy="217169"/>
                    </a:xfrm>
                    <a:custGeom>
                      <a:avLst/>
                      <a:gdLst>
                        <a:gd name="connsiteX0" fmla="*/ 933736 w 933735"/>
                        <a:gd name="connsiteY0" fmla="*/ 217170 h 217169"/>
                        <a:gd name="connsiteX1" fmla="*/ 0 w 933735"/>
                        <a:gd name="connsiteY1" fmla="*/ 217170 h 217169"/>
                        <a:gd name="connsiteX2" fmla="*/ 70580 w 933735"/>
                        <a:gd name="connsiteY2" fmla="*/ 0 h 217169"/>
                        <a:gd name="connsiteX3" fmla="*/ 863156 w 933735"/>
                        <a:gd name="connsiteY3" fmla="*/ 0 h 217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217169">
                          <a:moveTo>
                            <a:pt x="933736" y="217170"/>
                          </a:moveTo>
                          <a:lnTo>
                            <a:pt x="0" y="217170"/>
                          </a:lnTo>
                          <a:lnTo>
                            <a:pt x="70580" y="0"/>
                          </a:lnTo>
                          <a:lnTo>
                            <a:pt x="863156" y="0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任意多边形: 形状 142"/>
                    <p:cNvSpPr/>
                    <p:nvPr/>
                  </p:nvSpPr>
                  <p:spPr>
                    <a:xfrm>
                      <a:off x="5630989" y="3948588"/>
                      <a:ext cx="933735" cy="94106"/>
                    </a:xfrm>
                    <a:custGeom>
                      <a:avLst/>
                      <a:gdLst>
                        <a:gd name="connsiteX0" fmla="*/ 30575 w 933735"/>
                        <a:gd name="connsiteY0" fmla="*/ 0 h 94106"/>
                        <a:gd name="connsiteX1" fmla="*/ 0 w 933735"/>
                        <a:gd name="connsiteY1" fmla="*/ 94107 h 94106"/>
                        <a:gd name="connsiteX2" fmla="*/ 933736 w 933735"/>
                        <a:gd name="connsiteY2" fmla="*/ 94107 h 94106"/>
                        <a:gd name="connsiteX3" fmla="*/ 903161 w 933735"/>
                        <a:gd name="connsiteY3" fmla="*/ 0 h 94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94106">
                          <a:moveTo>
                            <a:pt x="30575" y="0"/>
                          </a:moveTo>
                          <a:lnTo>
                            <a:pt x="0" y="94107"/>
                          </a:lnTo>
                          <a:lnTo>
                            <a:pt x="933736" y="94107"/>
                          </a:lnTo>
                          <a:lnTo>
                            <a:pt x="903161" y="0"/>
                          </a:lnTo>
                          <a:close/>
                        </a:path>
                      </a:pathLst>
                    </a:custGeom>
                    <a:solidFill>
                      <a:srgbClr val="7479D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" name="任意多边形: 形状 143"/>
                    <p:cNvSpPr/>
                    <p:nvPr/>
                  </p:nvSpPr>
                  <p:spPr>
                    <a:xfrm>
                      <a:off x="5669756" y="3736085"/>
                      <a:ext cx="856202" cy="89439"/>
                    </a:xfrm>
                    <a:custGeom>
                      <a:avLst/>
                      <a:gdLst>
                        <a:gd name="connsiteX0" fmla="*/ 856202 w 856202"/>
                        <a:gd name="connsiteY0" fmla="*/ 0 h 89439"/>
                        <a:gd name="connsiteX1" fmla="*/ 0 w 856202"/>
                        <a:gd name="connsiteY1" fmla="*/ 0 h 89439"/>
                        <a:gd name="connsiteX2" fmla="*/ 31814 w 856202"/>
                        <a:gd name="connsiteY2" fmla="*/ 89440 h 89439"/>
                        <a:gd name="connsiteX3" fmla="*/ 824389 w 856202"/>
                        <a:gd name="connsiteY3" fmla="*/ 89440 h 89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89439">
                          <a:moveTo>
                            <a:pt x="856202" y="0"/>
                          </a:moveTo>
                          <a:lnTo>
                            <a:pt x="0" y="0"/>
                          </a:lnTo>
                          <a:lnTo>
                            <a:pt x="31814" y="89440"/>
                          </a:lnTo>
                          <a:lnTo>
                            <a:pt x="824389" y="89440"/>
                          </a:ln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" name="任意多边形: 形状 144"/>
                    <p:cNvSpPr/>
                    <p:nvPr/>
                  </p:nvSpPr>
                  <p:spPr>
                    <a:xfrm>
                      <a:off x="5669756" y="3672744"/>
                      <a:ext cx="856202" cy="63341"/>
                    </a:xfrm>
                    <a:custGeom>
                      <a:avLst/>
                      <a:gdLst>
                        <a:gd name="connsiteX0" fmla="*/ 0 w 856202"/>
                        <a:gd name="connsiteY0" fmla="*/ 0 h 63341"/>
                        <a:gd name="connsiteX1" fmla="*/ 856202 w 856202"/>
                        <a:gd name="connsiteY1" fmla="*/ 0 h 63341"/>
                        <a:gd name="connsiteX2" fmla="*/ 856202 w 856202"/>
                        <a:gd name="connsiteY2" fmla="*/ 63341 h 63341"/>
                        <a:gd name="connsiteX3" fmla="*/ 0 w 856202"/>
                        <a:gd name="connsiteY3" fmla="*/ 63341 h 63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63341">
                          <a:moveTo>
                            <a:pt x="0" y="0"/>
                          </a:moveTo>
                          <a:lnTo>
                            <a:pt x="856202" y="0"/>
                          </a:lnTo>
                          <a:lnTo>
                            <a:pt x="856202" y="63341"/>
                          </a:lnTo>
                          <a:lnTo>
                            <a:pt x="0" y="63341"/>
                          </a:ln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" name="任意多边形: 形状 145"/>
                    <p:cNvSpPr/>
                    <p:nvPr/>
                  </p:nvSpPr>
                  <p:spPr>
                    <a:xfrm>
                      <a:off x="5768530" y="2437447"/>
                      <a:ext cx="658653" cy="833627"/>
                    </a:xfrm>
                    <a:custGeom>
                      <a:avLst/>
                      <a:gdLst>
                        <a:gd name="connsiteX0" fmla="*/ 0 w 658653"/>
                        <a:gd name="connsiteY0" fmla="*/ 0 h 833627"/>
                        <a:gd name="connsiteX1" fmla="*/ 658654 w 658653"/>
                        <a:gd name="connsiteY1" fmla="*/ 0 h 833627"/>
                        <a:gd name="connsiteX2" fmla="*/ 658654 w 658653"/>
                        <a:gd name="connsiteY2" fmla="*/ 833628 h 833627"/>
                        <a:gd name="connsiteX3" fmla="*/ 0 w 658653"/>
                        <a:gd name="connsiteY3" fmla="*/ 833628 h 83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58653" h="833627">
                          <a:moveTo>
                            <a:pt x="0" y="0"/>
                          </a:moveTo>
                          <a:lnTo>
                            <a:pt x="658654" y="0"/>
                          </a:lnTo>
                          <a:lnTo>
                            <a:pt x="658654" y="833628"/>
                          </a:lnTo>
                          <a:lnTo>
                            <a:pt x="0" y="833628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7" name="任意多边形: 形状 146"/>
                    <p:cNvSpPr/>
                    <p:nvPr/>
                  </p:nvSpPr>
                  <p:spPr>
                    <a:xfrm>
                      <a:off x="5768530" y="2930937"/>
                      <a:ext cx="658653" cy="340137"/>
                    </a:xfrm>
                    <a:custGeom>
                      <a:avLst/>
                      <a:gdLst>
                        <a:gd name="connsiteX0" fmla="*/ 0 w 658653"/>
                        <a:gd name="connsiteY0" fmla="*/ 210407 h 340137"/>
                        <a:gd name="connsiteX1" fmla="*/ 0 w 658653"/>
                        <a:gd name="connsiteY1" fmla="*/ 340138 h 340137"/>
                        <a:gd name="connsiteX2" fmla="*/ 658654 w 658653"/>
                        <a:gd name="connsiteY2" fmla="*/ 340138 h 340137"/>
                        <a:gd name="connsiteX3" fmla="*/ 658654 w 658653"/>
                        <a:gd name="connsiteY3" fmla="*/ 0 h 340137"/>
                        <a:gd name="connsiteX4" fmla="*/ 0 w 658653"/>
                        <a:gd name="connsiteY4" fmla="*/ 210407 h 340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8653" h="340137">
                          <a:moveTo>
                            <a:pt x="0" y="210407"/>
                          </a:moveTo>
                          <a:lnTo>
                            <a:pt x="0" y="340138"/>
                          </a:lnTo>
                          <a:lnTo>
                            <a:pt x="658654" y="340138"/>
                          </a:lnTo>
                          <a:lnTo>
                            <a:pt x="658654" y="0"/>
                          </a:lnTo>
                          <a:cubicBezTo>
                            <a:pt x="480536" y="152876"/>
                            <a:pt x="238411" y="230219"/>
                            <a:pt x="0" y="210407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8" name="任意多边形: 形状 147"/>
                    <p:cNvSpPr/>
                    <p:nvPr/>
                  </p:nvSpPr>
                  <p:spPr>
                    <a:xfrm>
                      <a:off x="6022371" y="3128009"/>
                      <a:ext cx="150875" cy="143065"/>
                    </a:xfrm>
                    <a:custGeom>
                      <a:avLst/>
                      <a:gdLst>
                        <a:gd name="connsiteX0" fmla="*/ 0 w 150875"/>
                        <a:gd name="connsiteY0" fmla="*/ 0 h 143065"/>
                        <a:gd name="connsiteX1" fmla="*/ 150876 w 150875"/>
                        <a:gd name="connsiteY1" fmla="*/ 0 h 143065"/>
                        <a:gd name="connsiteX2" fmla="*/ 150876 w 150875"/>
                        <a:gd name="connsiteY2" fmla="*/ 143065 h 143065"/>
                        <a:gd name="connsiteX3" fmla="*/ 0 w 150875"/>
                        <a:gd name="connsiteY3" fmla="*/ 143065 h 1430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0875" h="143065">
                          <a:moveTo>
                            <a:pt x="0" y="0"/>
                          </a:moveTo>
                          <a:lnTo>
                            <a:pt x="150876" y="0"/>
                          </a:lnTo>
                          <a:lnTo>
                            <a:pt x="150876" y="143065"/>
                          </a:lnTo>
                          <a:lnTo>
                            <a:pt x="0" y="143065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9" name="任意多边形: 形状 148"/>
                    <p:cNvSpPr/>
                    <p:nvPr/>
                  </p:nvSpPr>
                  <p:spPr>
                    <a:xfrm>
                      <a:off x="5990939" y="3096672"/>
                      <a:ext cx="213741" cy="31337"/>
                    </a:xfrm>
                    <a:custGeom>
                      <a:avLst/>
                      <a:gdLst>
                        <a:gd name="connsiteX0" fmla="*/ 198120 w 213741"/>
                        <a:gd name="connsiteY0" fmla="*/ 0 h 31337"/>
                        <a:gd name="connsiteX1" fmla="*/ 15716 w 213741"/>
                        <a:gd name="connsiteY1" fmla="*/ 0 h 31337"/>
                        <a:gd name="connsiteX2" fmla="*/ 0 w 213741"/>
                        <a:gd name="connsiteY2" fmla="*/ 15716 h 31337"/>
                        <a:gd name="connsiteX3" fmla="*/ 0 w 213741"/>
                        <a:gd name="connsiteY3" fmla="*/ 15716 h 31337"/>
                        <a:gd name="connsiteX4" fmla="*/ 15716 w 213741"/>
                        <a:gd name="connsiteY4" fmla="*/ 31337 h 31337"/>
                        <a:gd name="connsiteX5" fmla="*/ 198120 w 213741"/>
                        <a:gd name="connsiteY5" fmla="*/ 31337 h 31337"/>
                        <a:gd name="connsiteX6" fmla="*/ 213741 w 213741"/>
                        <a:gd name="connsiteY6" fmla="*/ 15716 h 31337"/>
                        <a:gd name="connsiteX7" fmla="*/ 213741 w 213741"/>
                        <a:gd name="connsiteY7" fmla="*/ 15716 h 31337"/>
                        <a:gd name="connsiteX8" fmla="*/ 198120 w 213741"/>
                        <a:gd name="connsiteY8" fmla="*/ 0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3741" h="31337">
                          <a:moveTo>
                            <a:pt x="198120" y="0"/>
                          </a:moveTo>
                          <a:lnTo>
                            <a:pt x="15716" y="0"/>
                          </a:lnTo>
                          <a:cubicBezTo>
                            <a:pt x="7048" y="0"/>
                            <a:pt x="0" y="7048"/>
                            <a:pt x="0" y="15716"/>
                          </a:cubicBezTo>
                          <a:lnTo>
                            <a:pt x="0" y="15716"/>
                          </a:lnTo>
                          <a:cubicBezTo>
                            <a:pt x="0" y="24384"/>
                            <a:pt x="7048" y="31337"/>
                            <a:pt x="15716" y="31337"/>
                          </a:cubicBezTo>
                          <a:lnTo>
                            <a:pt x="198120" y="31337"/>
                          </a:lnTo>
                          <a:cubicBezTo>
                            <a:pt x="206788" y="31337"/>
                            <a:pt x="213741" y="24289"/>
                            <a:pt x="213741" y="15716"/>
                          </a:cubicBezTo>
                          <a:lnTo>
                            <a:pt x="213741" y="15716"/>
                          </a:lnTo>
                          <a:cubicBezTo>
                            <a:pt x="213741" y="6953"/>
                            <a:pt x="206788" y="0"/>
                            <a:pt x="198120" y="0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0" name="任意多边形: 形状 149"/>
                    <p:cNvSpPr/>
                    <p:nvPr/>
                  </p:nvSpPr>
                  <p:spPr>
                    <a:xfrm>
                      <a:off x="5904452" y="3342226"/>
                      <a:ext cx="386715" cy="329945"/>
                    </a:xfrm>
                    <a:custGeom>
                      <a:avLst/>
                      <a:gdLst>
                        <a:gd name="connsiteX0" fmla="*/ 0 w 386715"/>
                        <a:gd name="connsiteY0" fmla="*/ 0 h 329945"/>
                        <a:gd name="connsiteX1" fmla="*/ 386715 w 386715"/>
                        <a:gd name="connsiteY1" fmla="*/ 0 h 329945"/>
                        <a:gd name="connsiteX2" fmla="*/ 386715 w 386715"/>
                        <a:gd name="connsiteY2" fmla="*/ 329946 h 329945"/>
                        <a:gd name="connsiteX3" fmla="*/ 0 w 386715"/>
                        <a:gd name="connsiteY3" fmla="*/ 329946 h 329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329945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329946"/>
                          </a:lnTo>
                          <a:lnTo>
                            <a:pt x="0" y="329946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1" name="任意多边形: 形状 150"/>
                    <p:cNvSpPr/>
                    <p:nvPr/>
                  </p:nvSpPr>
                  <p:spPr>
                    <a:xfrm>
                      <a:off x="5904452" y="2239231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2" name="任意多边形: 形状 151"/>
                    <p:cNvSpPr/>
                    <p:nvPr/>
                  </p:nvSpPr>
                  <p:spPr>
                    <a:xfrm>
                      <a:off x="5904452" y="2302763"/>
                      <a:ext cx="386715" cy="63531"/>
                    </a:xfrm>
                    <a:custGeom>
                      <a:avLst/>
                      <a:gdLst>
                        <a:gd name="connsiteX0" fmla="*/ 0 w 386715"/>
                        <a:gd name="connsiteY0" fmla="*/ 0 h 63531"/>
                        <a:gd name="connsiteX1" fmla="*/ 386715 w 386715"/>
                        <a:gd name="connsiteY1" fmla="*/ 0 h 63531"/>
                        <a:gd name="connsiteX2" fmla="*/ 386715 w 386715"/>
                        <a:gd name="connsiteY2" fmla="*/ 63532 h 63531"/>
                        <a:gd name="connsiteX3" fmla="*/ 0 w 386715"/>
                        <a:gd name="connsiteY3" fmla="*/ 63532 h 6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63531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63532"/>
                          </a:lnTo>
                          <a:lnTo>
                            <a:pt x="0" y="63532"/>
                          </a:lnTo>
                          <a:close/>
                        </a:path>
                      </a:pathLst>
                    </a:custGeom>
                    <a:solidFill>
                      <a:srgbClr val="7479D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" name="任意多边形: 形状 152"/>
                    <p:cNvSpPr/>
                    <p:nvPr/>
                  </p:nvSpPr>
                  <p:spPr>
                    <a:xfrm>
                      <a:off x="5904452" y="2050255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" name="任意多边形: 形状 153"/>
                    <p:cNvSpPr/>
                    <p:nvPr/>
                  </p:nvSpPr>
                  <p:spPr>
                    <a:xfrm>
                      <a:off x="5859875" y="2177319"/>
                      <a:ext cx="475964" cy="61912"/>
                    </a:xfrm>
                    <a:custGeom>
                      <a:avLst/>
                      <a:gdLst>
                        <a:gd name="connsiteX0" fmla="*/ 445008 w 475964"/>
                        <a:gd name="connsiteY0" fmla="*/ 61913 h 61912"/>
                        <a:gd name="connsiteX1" fmla="*/ 30956 w 475964"/>
                        <a:gd name="connsiteY1" fmla="*/ 61913 h 61912"/>
                        <a:gd name="connsiteX2" fmla="*/ 0 w 475964"/>
                        <a:gd name="connsiteY2" fmla="*/ 30956 h 61912"/>
                        <a:gd name="connsiteX3" fmla="*/ 0 w 475964"/>
                        <a:gd name="connsiteY3" fmla="*/ 30956 h 61912"/>
                        <a:gd name="connsiteX4" fmla="*/ 30956 w 475964"/>
                        <a:gd name="connsiteY4" fmla="*/ 0 h 61912"/>
                        <a:gd name="connsiteX5" fmla="*/ 445008 w 475964"/>
                        <a:gd name="connsiteY5" fmla="*/ 0 h 61912"/>
                        <a:gd name="connsiteX6" fmla="*/ 475964 w 475964"/>
                        <a:gd name="connsiteY6" fmla="*/ 30956 h 61912"/>
                        <a:gd name="connsiteX7" fmla="*/ 475964 w 475964"/>
                        <a:gd name="connsiteY7" fmla="*/ 30956 h 61912"/>
                        <a:gd name="connsiteX8" fmla="*/ 445008 w 475964"/>
                        <a:gd name="connsiteY8" fmla="*/ 61913 h 61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64" h="61912">
                          <a:moveTo>
                            <a:pt x="445008" y="61913"/>
                          </a:moveTo>
                          <a:lnTo>
                            <a:pt x="30956" y="61913"/>
                          </a:lnTo>
                          <a:cubicBezTo>
                            <a:pt x="13906" y="61913"/>
                            <a:pt x="0" y="48101"/>
                            <a:pt x="0" y="30956"/>
                          </a:cubicBezTo>
                          <a:lnTo>
                            <a:pt x="0" y="30956"/>
                          </a:lnTo>
                          <a:cubicBezTo>
                            <a:pt x="0" y="13907"/>
                            <a:pt x="13811" y="0"/>
                            <a:pt x="30956" y="0"/>
                          </a:cubicBezTo>
                          <a:lnTo>
                            <a:pt x="445008" y="0"/>
                          </a:lnTo>
                          <a:cubicBezTo>
                            <a:pt x="462058" y="0"/>
                            <a:pt x="475964" y="13811"/>
                            <a:pt x="475964" y="30956"/>
                          </a:cubicBezTo>
                          <a:lnTo>
                            <a:pt x="475964" y="30956"/>
                          </a:lnTo>
                          <a:cubicBezTo>
                            <a:pt x="475869" y="48006"/>
                            <a:pt x="462058" y="61913"/>
                            <a:pt x="445008" y="61913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" name="任意多边形: 形状 154"/>
                    <p:cNvSpPr/>
                    <p:nvPr/>
                  </p:nvSpPr>
                  <p:spPr>
                    <a:xfrm>
                      <a:off x="5726239" y="3271074"/>
                      <a:ext cx="743331" cy="71151"/>
                    </a:xfrm>
                    <a:custGeom>
                      <a:avLst/>
                      <a:gdLst>
                        <a:gd name="connsiteX0" fmla="*/ 707708 w 743331"/>
                        <a:gd name="connsiteY0" fmla="*/ 0 h 71151"/>
                        <a:gd name="connsiteX1" fmla="*/ 35528 w 743331"/>
                        <a:gd name="connsiteY1" fmla="*/ 0 h 71151"/>
                        <a:gd name="connsiteX2" fmla="*/ 0 w 743331"/>
                        <a:gd name="connsiteY2" fmla="*/ 35624 h 71151"/>
                        <a:gd name="connsiteX3" fmla="*/ 0 w 743331"/>
                        <a:gd name="connsiteY3" fmla="*/ 35624 h 71151"/>
                        <a:gd name="connsiteX4" fmla="*/ 35528 w 743331"/>
                        <a:gd name="connsiteY4" fmla="*/ 71152 h 71151"/>
                        <a:gd name="connsiteX5" fmla="*/ 707708 w 743331"/>
                        <a:gd name="connsiteY5" fmla="*/ 71152 h 71151"/>
                        <a:gd name="connsiteX6" fmla="*/ 743331 w 743331"/>
                        <a:gd name="connsiteY6" fmla="*/ 35624 h 71151"/>
                        <a:gd name="connsiteX7" fmla="*/ 743331 w 743331"/>
                        <a:gd name="connsiteY7" fmla="*/ 35624 h 71151"/>
                        <a:gd name="connsiteX8" fmla="*/ 707708 w 743331"/>
                        <a:gd name="connsiteY8" fmla="*/ 0 h 71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151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4"/>
                          </a:cubicBezTo>
                          <a:lnTo>
                            <a:pt x="0" y="35624"/>
                          </a:lnTo>
                          <a:cubicBezTo>
                            <a:pt x="0" y="55245"/>
                            <a:pt x="15907" y="71152"/>
                            <a:pt x="35528" y="71152"/>
                          </a:cubicBezTo>
                          <a:lnTo>
                            <a:pt x="707708" y="71152"/>
                          </a:lnTo>
                          <a:cubicBezTo>
                            <a:pt x="727329" y="71152"/>
                            <a:pt x="743331" y="55245"/>
                            <a:pt x="743331" y="35624"/>
                          </a:cubicBezTo>
                          <a:lnTo>
                            <a:pt x="743331" y="35624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6" name="任意多边形: 形状 155"/>
                    <p:cNvSpPr/>
                    <p:nvPr/>
                  </p:nvSpPr>
                  <p:spPr>
                    <a:xfrm>
                      <a:off x="5726239" y="2366295"/>
                      <a:ext cx="743331" cy="71246"/>
                    </a:xfrm>
                    <a:custGeom>
                      <a:avLst/>
                      <a:gdLst>
                        <a:gd name="connsiteX0" fmla="*/ 707708 w 743331"/>
                        <a:gd name="connsiteY0" fmla="*/ 0 h 71246"/>
                        <a:gd name="connsiteX1" fmla="*/ 35528 w 743331"/>
                        <a:gd name="connsiteY1" fmla="*/ 0 h 71246"/>
                        <a:gd name="connsiteX2" fmla="*/ 0 w 743331"/>
                        <a:gd name="connsiteY2" fmla="*/ 35623 h 71246"/>
                        <a:gd name="connsiteX3" fmla="*/ 0 w 743331"/>
                        <a:gd name="connsiteY3" fmla="*/ 35623 h 71246"/>
                        <a:gd name="connsiteX4" fmla="*/ 35528 w 743331"/>
                        <a:gd name="connsiteY4" fmla="*/ 71247 h 71246"/>
                        <a:gd name="connsiteX5" fmla="*/ 707708 w 743331"/>
                        <a:gd name="connsiteY5" fmla="*/ 71247 h 71246"/>
                        <a:gd name="connsiteX6" fmla="*/ 743331 w 743331"/>
                        <a:gd name="connsiteY6" fmla="*/ 35623 h 71246"/>
                        <a:gd name="connsiteX7" fmla="*/ 743331 w 743331"/>
                        <a:gd name="connsiteY7" fmla="*/ 35623 h 71246"/>
                        <a:gd name="connsiteX8" fmla="*/ 707708 w 743331"/>
                        <a:gd name="connsiteY8" fmla="*/ 0 h 71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246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3"/>
                          </a:cubicBezTo>
                          <a:lnTo>
                            <a:pt x="0" y="35623"/>
                          </a:lnTo>
                          <a:cubicBezTo>
                            <a:pt x="0" y="55245"/>
                            <a:pt x="15907" y="71247"/>
                            <a:pt x="35528" y="71247"/>
                          </a:cubicBezTo>
                          <a:lnTo>
                            <a:pt x="707708" y="71247"/>
                          </a:lnTo>
                          <a:cubicBezTo>
                            <a:pt x="727329" y="71247"/>
                            <a:pt x="743331" y="55340"/>
                            <a:pt x="743331" y="35623"/>
                          </a:cubicBezTo>
                          <a:lnTo>
                            <a:pt x="743331" y="35623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7" name="任意多边形: 形状 156"/>
                  <p:cNvSpPr/>
                  <p:nvPr/>
                </p:nvSpPr>
                <p:spPr>
                  <a:xfrm>
                    <a:off x="5709094" y="4089272"/>
                    <a:ext cx="777430" cy="151066"/>
                  </a:xfrm>
                  <a:custGeom>
                    <a:avLst/>
                    <a:gdLst>
                      <a:gd name="connsiteX0" fmla="*/ 736187 w 777430"/>
                      <a:gd name="connsiteY0" fmla="*/ 151066 h 151066"/>
                      <a:gd name="connsiteX1" fmla="*/ 41339 w 777430"/>
                      <a:gd name="connsiteY1" fmla="*/ 151066 h 151066"/>
                      <a:gd name="connsiteX2" fmla="*/ 0 w 777430"/>
                      <a:gd name="connsiteY2" fmla="*/ 109728 h 151066"/>
                      <a:gd name="connsiteX3" fmla="*/ 0 w 777430"/>
                      <a:gd name="connsiteY3" fmla="*/ 41338 h 151066"/>
                      <a:gd name="connsiteX4" fmla="*/ 41339 w 777430"/>
                      <a:gd name="connsiteY4" fmla="*/ 0 h 151066"/>
                      <a:gd name="connsiteX5" fmla="*/ 736092 w 777430"/>
                      <a:gd name="connsiteY5" fmla="*/ 0 h 151066"/>
                      <a:gd name="connsiteX6" fmla="*/ 777431 w 777430"/>
                      <a:gd name="connsiteY6" fmla="*/ 41338 h 151066"/>
                      <a:gd name="connsiteX7" fmla="*/ 777431 w 777430"/>
                      <a:gd name="connsiteY7" fmla="*/ 109728 h 151066"/>
                      <a:gd name="connsiteX8" fmla="*/ 736187 w 777430"/>
                      <a:gd name="connsiteY8" fmla="*/ 151066 h 151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77430" h="151066">
                        <a:moveTo>
                          <a:pt x="736187" y="151066"/>
                        </a:moveTo>
                        <a:lnTo>
                          <a:pt x="41339" y="151066"/>
                        </a:lnTo>
                        <a:cubicBezTo>
                          <a:pt x="18479" y="151066"/>
                          <a:pt x="0" y="132588"/>
                          <a:pt x="0" y="109728"/>
                        </a:cubicBezTo>
                        <a:lnTo>
                          <a:pt x="0" y="41338"/>
                        </a:lnTo>
                        <a:cubicBezTo>
                          <a:pt x="0" y="18478"/>
                          <a:pt x="18479" y="0"/>
                          <a:pt x="41339" y="0"/>
                        </a:cubicBezTo>
                        <a:lnTo>
                          <a:pt x="736092" y="0"/>
                        </a:lnTo>
                        <a:cubicBezTo>
                          <a:pt x="758952" y="0"/>
                          <a:pt x="777431" y="18478"/>
                          <a:pt x="777431" y="41338"/>
                        </a:cubicBezTo>
                        <a:lnTo>
                          <a:pt x="777431" y="109728"/>
                        </a:lnTo>
                        <a:cubicBezTo>
                          <a:pt x="777431" y="132588"/>
                          <a:pt x="758952" y="151066"/>
                          <a:pt x="736187" y="151066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5546788" y="2050255"/>
                    <a:ext cx="1102233" cy="2630043"/>
                    <a:chOff x="5546788" y="2050255"/>
                    <a:chExt cx="1102233" cy="2630043"/>
                  </a:xfrm>
                  <a:noFill/>
                </p:grpSpPr>
                <p:sp>
                  <p:nvSpPr>
                    <p:cNvPr id="159" name="任意多边形: 形状 158"/>
                    <p:cNvSpPr/>
                    <p:nvPr/>
                  </p:nvSpPr>
                  <p:spPr>
                    <a:xfrm>
                      <a:off x="5546788" y="4544186"/>
                      <a:ext cx="1102233" cy="136112"/>
                    </a:xfrm>
                    <a:custGeom>
                      <a:avLst/>
                      <a:gdLst>
                        <a:gd name="connsiteX0" fmla="*/ 0 w 1102233"/>
                        <a:gd name="connsiteY0" fmla="*/ 0 h 136112"/>
                        <a:gd name="connsiteX1" fmla="*/ 1102233 w 1102233"/>
                        <a:gd name="connsiteY1" fmla="*/ 0 h 136112"/>
                        <a:gd name="connsiteX2" fmla="*/ 1102233 w 1102233"/>
                        <a:gd name="connsiteY2" fmla="*/ 136112 h 136112"/>
                        <a:gd name="connsiteX3" fmla="*/ 0 w 1102233"/>
                        <a:gd name="connsiteY3" fmla="*/ 136112 h 136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233" h="136112">
                          <a:moveTo>
                            <a:pt x="0" y="0"/>
                          </a:moveTo>
                          <a:lnTo>
                            <a:pt x="1102233" y="0"/>
                          </a:lnTo>
                          <a:lnTo>
                            <a:pt x="1102233" y="136112"/>
                          </a:lnTo>
                          <a:lnTo>
                            <a:pt x="0" y="136112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0" name="任意多边形: 形状 159"/>
                    <p:cNvSpPr/>
                    <p:nvPr/>
                  </p:nvSpPr>
                  <p:spPr>
                    <a:xfrm>
                      <a:off x="5546788" y="4451032"/>
                      <a:ext cx="1102137" cy="93154"/>
                    </a:xfrm>
                    <a:custGeom>
                      <a:avLst/>
                      <a:gdLst>
                        <a:gd name="connsiteX0" fmla="*/ 1017937 w 1102137"/>
                        <a:gd name="connsiteY0" fmla="*/ 0 h 93154"/>
                        <a:gd name="connsiteX1" fmla="*/ 84201 w 1102137"/>
                        <a:gd name="connsiteY1" fmla="*/ 0 h 93154"/>
                        <a:gd name="connsiteX2" fmla="*/ 0 w 1102137"/>
                        <a:gd name="connsiteY2" fmla="*/ 93154 h 93154"/>
                        <a:gd name="connsiteX3" fmla="*/ 1102138 w 1102137"/>
                        <a:gd name="connsiteY3" fmla="*/ 93154 h 93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137" h="93154">
                          <a:moveTo>
                            <a:pt x="1017937" y="0"/>
                          </a:moveTo>
                          <a:lnTo>
                            <a:pt x="84201" y="0"/>
                          </a:lnTo>
                          <a:lnTo>
                            <a:pt x="0" y="93154"/>
                          </a:lnTo>
                          <a:lnTo>
                            <a:pt x="1102138" y="9315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" name="任意多边形: 形状 160"/>
                    <p:cNvSpPr/>
                    <p:nvPr/>
                  </p:nvSpPr>
                  <p:spPr>
                    <a:xfrm>
                      <a:off x="5630989" y="4042695"/>
                      <a:ext cx="933830" cy="408336"/>
                    </a:xfrm>
                    <a:custGeom>
                      <a:avLst/>
                      <a:gdLst>
                        <a:gd name="connsiteX0" fmla="*/ 0 w 933830"/>
                        <a:gd name="connsiteY0" fmla="*/ 0 h 408336"/>
                        <a:gd name="connsiteX1" fmla="*/ 933831 w 933830"/>
                        <a:gd name="connsiteY1" fmla="*/ 0 h 408336"/>
                        <a:gd name="connsiteX2" fmla="*/ 933831 w 933830"/>
                        <a:gd name="connsiteY2" fmla="*/ 408337 h 408336"/>
                        <a:gd name="connsiteX3" fmla="*/ 0 w 933830"/>
                        <a:gd name="connsiteY3" fmla="*/ 408337 h 408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830" h="408336">
                          <a:moveTo>
                            <a:pt x="0" y="0"/>
                          </a:moveTo>
                          <a:lnTo>
                            <a:pt x="933831" y="0"/>
                          </a:lnTo>
                          <a:lnTo>
                            <a:pt x="933831" y="408337"/>
                          </a:lnTo>
                          <a:lnTo>
                            <a:pt x="0" y="408337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2" name="任意多边形: 形状 161"/>
                    <p:cNvSpPr/>
                    <p:nvPr/>
                  </p:nvSpPr>
                  <p:spPr>
                    <a:xfrm>
                      <a:off x="5630989" y="3825525"/>
                      <a:ext cx="933735" cy="217169"/>
                    </a:xfrm>
                    <a:custGeom>
                      <a:avLst/>
                      <a:gdLst>
                        <a:gd name="connsiteX0" fmla="*/ 933736 w 933735"/>
                        <a:gd name="connsiteY0" fmla="*/ 217170 h 217169"/>
                        <a:gd name="connsiteX1" fmla="*/ 0 w 933735"/>
                        <a:gd name="connsiteY1" fmla="*/ 217170 h 217169"/>
                        <a:gd name="connsiteX2" fmla="*/ 70580 w 933735"/>
                        <a:gd name="connsiteY2" fmla="*/ 0 h 217169"/>
                        <a:gd name="connsiteX3" fmla="*/ 863156 w 933735"/>
                        <a:gd name="connsiteY3" fmla="*/ 0 h 217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217169">
                          <a:moveTo>
                            <a:pt x="933736" y="217170"/>
                          </a:moveTo>
                          <a:lnTo>
                            <a:pt x="0" y="217170"/>
                          </a:lnTo>
                          <a:lnTo>
                            <a:pt x="70580" y="0"/>
                          </a:lnTo>
                          <a:lnTo>
                            <a:pt x="863156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3" name="任意多边形: 形状 162"/>
                    <p:cNvSpPr/>
                    <p:nvPr/>
                  </p:nvSpPr>
                  <p:spPr>
                    <a:xfrm>
                      <a:off x="5669756" y="3736085"/>
                      <a:ext cx="856202" cy="89439"/>
                    </a:xfrm>
                    <a:custGeom>
                      <a:avLst/>
                      <a:gdLst>
                        <a:gd name="connsiteX0" fmla="*/ 856202 w 856202"/>
                        <a:gd name="connsiteY0" fmla="*/ 0 h 89439"/>
                        <a:gd name="connsiteX1" fmla="*/ 0 w 856202"/>
                        <a:gd name="connsiteY1" fmla="*/ 0 h 89439"/>
                        <a:gd name="connsiteX2" fmla="*/ 31814 w 856202"/>
                        <a:gd name="connsiteY2" fmla="*/ 89440 h 89439"/>
                        <a:gd name="connsiteX3" fmla="*/ 824389 w 856202"/>
                        <a:gd name="connsiteY3" fmla="*/ 89440 h 89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89439">
                          <a:moveTo>
                            <a:pt x="856202" y="0"/>
                          </a:moveTo>
                          <a:lnTo>
                            <a:pt x="0" y="0"/>
                          </a:lnTo>
                          <a:lnTo>
                            <a:pt x="31814" y="89440"/>
                          </a:lnTo>
                          <a:lnTo>
                            <a:pt x="824389" y="8944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4" name="任意多边形: 形状 163"/>
                    <p:cNvSpPr/>
                    <p:nvPr/>
                  </p:nvSpPr>
                  <p:spPr>
                    <a:xfrm>
                      <a:off x="5669756" y="3672744"/>
                      <a:ext cx="856202" cy="63341"/>
                    </a:xfrm>
                    <a:custGeom>
                      <a:avLst/>
                      <a:gdLst>
                        <a:gd name="connsiteX0" fmla="*/ 0 w 856202"/>
                        <a:gd name="connsiteY0" fmla="*/ 0 h 63341"/>
                        <a:gd name="connsiteX1" fmla="*/ 856202 w 856202"/>
                        <a:gd name="connsiteY1" fmla="*/ 0 h 63341"/>
                        <a:gd name="connsiteX2" fmla="*/ 856202 w 856202"/>
                        <a:gd name="connsiteY2" fmla="*/ 63341 h 63341"/>
                        <a:gd name="connsiteX3" fmla="*/ 0 w 856202"/>
                        <a:gd name="connsiteY3" fmla="*/ 63341 h 63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63341">
                          <a:moveTo>
                            <a:pt x="0" y="0"/>
                          </a:moveTo>
                          <a:lnTo>
                            <a:pt x="856202" y="0"/>
                          </a:lnTo>
                          <a:lnTo>
                            <a:pt x="856202" y="63341"/>
                          </a:lnTo>
                          <a:lnTo>
                            <a:pt x="0" y="63341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5" name="任意多边形: 形状 164"/>
                    <p:cNvSpPr/>
                    <p:nvPr/>
                  </p:nvSpPr>
                  <p:spPr>
                    <a:xfrm>
                      <a:off x="5768530" y="2437447"/>
                      <a:ext cx="658653" cy="833627"/>
                    </a:xfrm>
                    <a:custGeom>
                      <a:avLst/>
                      <a:gdLst>
                        <a:gd name="connsiteX0" fmla="*/ 0 w 658653"/>
                        <a:gd name="connsiteY0" fmla="*/ 0 h 833627"/>
                        <a:gd name="connsiteX1" fmla="*/ 658654 w 658653"/>
                        <a:gd name="connsiteY1" fmla="*/ 0 h 833627"/>
                        <a:gd name="connsiteX2" fmla="*/ 658654 w 658653"/>
                        <a:gd name="connsiteY2" fmla="*/ 833628 h 833627"/>
                        <a:gd name="connsiteX3" fmla="*/ 0 w 658653"/>
                        <a:gd name="connsiteY3" fmla="*/ 833628 h 83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58653" h="833627">
                          <a:moveTo>
                            <a:pt x="0" y="0"/>
                          </a:moveTo>
                          <a:lnTo>
                            <a:pt x="658654" y="0"/>
                          </a:lnTo>
                          <a:lnTo>
                            <a:pt x="658654" y="833628"/>
                          </a:lnTo>
                          <a:lnTo>
                            <a:pt x="0" y="833628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6" name="任意多边形: 形状 165"/>
                    <p:cNvSpPr/>
                    <p:nvPr/>
                  </p:nvSpPr>
                  <p:spPr>
                    <a:xfrm>
                      <a:off x="5904452" y="3342226"/>
                      <a:ext cx="386715" cy="329945"/>
                    </a:xfrm>
                    <a:custGeom>
                      <a:avLst/>
                      <a:gdLst>
                        <a:gd name="connsiteX0" fmla="*/ 0 w 386715"/>
                        <a:gd name="connsiteY0" fmla="*/ 0 h 329945"/>
                        <a:gd name="connsiteX1" fmla="*/ 386715 w 386715"/>
                        <a:gd name="connsiteY1" fmla="*/ 0 h 329945"/>
                        <a:gd name="connsiteX2" fmla="*/ 386715 w 386715"/>
                        <a:gd name="connsiteY2" fmla="*/ 329946 h 329945"/>
                        <a:gd name="connsiteX3" fmla="*/ 0 w 386715"/>
                        <a:gd name="connsiteY3" fmla="*/ 329946 h 329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329945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329946"/>
                          </a:lnTo>
                          <a:lnTo>
                            <a:pt x="0" y="329946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7" name="任意多边形: 形状 166"/>
                    <p:cNvSpPr/>
                    <p:nvPr/>
                  </p:nvSpPr>
                  <p:spPr>
                    <a:xfrm>
                      <a:off x="5904452" y="2239231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8" name="任意多边形: 形状 167"/>
                    <p:cNvSpPr/>
                    <p:nvPr/>
                  </p:nvSpPr>
                  <p:spPr>
                    <a:xfrm>
                      <a:off x="5904452" y="2050255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9" name="任意多边形: 形状 168"/>
                    <p:cNvSpPr/>
                    <p:nvPr/>
                  </p:nvSpPr>
                  <p:spPr>
                    <a:xfrm>
                      <a:off x="5859875" y="2177319"/>
                      <a:ext cx="475964" cy="61912"/>
                    </a:xfrm>
                    <a:custGeom>
                      <a:avLst/>
                      <a:gdLst>
                        <a:gd name="connsiteX0" fmla="*/ 445008 w 475964"/>
                        <a:gd name="connsiteY0" fmla="*/ 61913 h 61912"/>
                        <a:gd name="connsiteX1" fmla="*/ 30956 w 475964"/>
                        <a:gd name="connsiteY1" fmla="*/ 61913 h 61912"/>
                        <a:gd name="connsiteX2" fmla="*/ 0 w 475964"/>
                        <a:gd name="connsiteY2" fmla="*/ 30956 h 61912"/>
                        <a:gd name="connsiteX3" fmla="*/ 0 w 475964"/>
                        <a:gd name="connsiteY3" fmla="*/ 30956 h 61912"/>
                        <a:gd name="connsiteX4" fmla="*/ 30956 w 475964"/>
                        <a:gd name="connsiteY4" fmla="*/ 0 h 61912"/>
                        <a:gd name="connsiteX5" fmla="*/ 445008 w 475964"/>
                        <a:gd name="connsiteY5" fmla="*/ 0 h 61912"/>
                        <a:gd name="connsiteX6" fmla="*/ 475964 w 475964"/>
                        <a:gd name="connsiteY6" fmla="*/ 30956 h 61912"/>
                        <a:gd name="connsiteX7" fmla="*/ 475964 w 475964"/>
                        <a:gd name="connsiteY7" fmla="*/ 30956 h 61912"/>
                        <a:gd name="connsiteX8" fmla="*/ 445008 w 475964"/>
                        <a:gd name="connsiteY8" fmla="*/ 61913 h 61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64" h="61912">
                          <a:moveTo>
                            <a:pt x="445008" y="61913"/>
                          </a:moveTo>
                          <a:lnTo>
                            <a:pt x="30956" y="61913"/>
                          </a:lnTo>
                          <a:cubicBezTo>
                            <a:pt x="13906" y="61913"/>
                            <a:pt x="0" y="48101"/>
                            <a:pt x="0" y="30956"/>
                          </a:cubicBezTo>
                          <a:lnTo>
                            <a:pt x="0" y="30956"/>
                          </a:lnTo>
                          <a:cubicBezTo>
                            <a:pt x="0" y="13907"/>
                            <a:pt x="13811" y="0"/>
                            <a:pt x="30956" y="0"/>
                          </a:cubicBezTo>
                          <a:lnTo>
                            <a:pt x="445008" y="0"/>
                          </a:lnTo>
                          <a:cubicBezTo>
                            <a:pt x="462058" y="0"/>
                            <a:pt x="475964" y="13811"/>
                            <a:pt x="475964" y="30956"/>
                          </a:cubicBezTo>
                          <a:lnTo>
                            <a:pt x="475964" y="30956"/>
                          </a:lnTo>
                          <a:cubicBezTo>
                            <a:pt x="475869" y="48006"/>
                            <a:pt x="462058" y="61913"/>
                            <a:pt x="445008" y="61913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0" name="任意多边形: 形状 169"/>
                    <p:cNvSpPr/>
                    <p:nvPr/>
                  </p:nvSpPr>
                  <p:spPr>
                    <a:xfrm>
                      <a:off x="5726239" y="3271074"/>
                      <a:ext cx="743331" cy="71151"/>
                    </a:xfrm>
                    <a:custGeom>
                      <a:avLst/>
                      <a:gdLst>
                        <a:gd name="connsiteX0" fmla="*/ 707708 w 743331"/>
                        <a:gd name="connsiteY0" fmla="*/ 0 h 71151"/>
                        <a:gd name="connsiteX1" fmla="*/ 35528 w 743331"/>
                        <a:gd name="connsiteY1" fmla="*/ 0 h 71151"/>
                        <a:gd name="connsiteX2" fmla="*/ 0 w 743331"/>
                        <a:gd name="connsiteY2" fmla="*/ 35624 h 71151"/>
                        <a:gd name="connsiteX3" fmla="*/ 0 w 743331"/>
                        <a:gd name="connsiteY3" fmla="*/ 35624 h 71151"/>
                        <a:gd name="connsiteX4" fmla="*/ 35528 w 743331"/>
                        <a:gd name="connsiteY4" fmla="*/ 71152 h 71151"/>
                        <a:gd name="connsiteX5" fmla="*/ 707708 w 743331"/>
                        <a:gd name="connsiteY5" fmla="*/ 71152 h 71151"/>
                        <a:gd name="connsiteX6" fmla="*/ 743331 w 743331"/>
                        <a:gd name="connsiteY6" fmla="*/ 35624 h 71151"/>
                        <a:gd name="connsiteX7" fmla="*/ 743331 w 743331"/>
                        <a:gd name="connsiteY7" fmla="*/ 35624 h 71151"/>
                        <a:gd name="connsiteX8" fmla="*/ 707708 w 743331"/>
                        <a:gd name="connsiteY8" fmla="*/ 0 h 71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151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4"/>
                          </a:cubicBezTo>
                          <a:lnTo>
                            <a:pt x="0" y="35624"/>
                          </a:lnTo>
                          <a:cubicBezTo>
                            <a:pt x="0" y="55245"/>
                            <a:pt x="15907" y="71152"/>
                            <a:pt x="35528" y="71152"/>
                          </a:cubicBezTo>
                          <a:lnTo>
                            <a:pt x="707708" y="71152"/>
                          </a:lnTo>
                          <a:cubicBezTo>
                            <a:pt x="727329" y="71152"/>
                            <a:pt x="743331" y="55245"/>
                            <a:pt x="743331" y="35624"/>
                          </a:cubicBezTo>
                          <a:lnTo>
                            <a:pt x="743331" y="35624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1" name="任意多边形: 形状 170"/>
                    <p:cNvSpPr/>
                    <p:nvPr/>
                  </p:nvSpPr>
                  <p:spPr>
                    <a:xfrm>
                      <a:off x="5726239" y="2366295"/>
                      <a:ext cx="743331" cy="71246"/>
                    </a:xfrm>
                    <a:custGeom>
                      <a:avLst/>
                      <a:gdLst>
                        <a:gd name="connsiteX0" fmla="*/ 707708 w 743331"/>
                        <a:gd name="connsiteY0" fmla="*/ 0 h 71246"/>
                        <a:gd name="connsiteX1" fmla="*/ 35528 w 743331"/>
                        <a:gd name="connsiteY1" fmla="*/ 0 h 71246"/>
                        <a:gd name="connsiteX2" fmla="*/ 0 w 743331"/>
                        <a:gd name="connsiteY2" fmla="*/ 35623 h 71246"/>
                        <a:gd name="connsiteX3" fmla="*/ 0 w 743331"/>
                        <a:gd name="connsiteY3" fmla="*/ 35623 h 71246"/>
                        <a:gd name="connsiteX4" fmla="*/ 35528 w 743331"/>
                        <a:gd name="connsiteY4" fmla="*/ 71247 h 71246"/>
                        <a:gd name="connsiteX5" fmla="*/ 707708 w 743331"/>
                        <a:gd name="connsiteY5" fmla="*/ 71247 h 71246"/>
                        <a:gd name="connsiteX6" fmla="*/ 743331 w 743331"/>
                        <a:gd name="connsiteY6" fmla="*/ 35623 h 71246"/>
                        <a:gd name="connsiteX7" fmla="*/ 743331 w 743331"/>
                        <a:gd name="connsiteY7" fmla="*/ 35623 h 71246"/>
                        <a:gd name="connsiteX8" fmla="*/ 707708 w 743331"/>
                        <a:gd name="connsiteY8" fmla="*/ 0 h 71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246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3"/>
                          </a:cubicBezTo>
                          <a:lnTo>
                            <a:pt x="0" y="35623"/>
                          </a:lnTo>
                          <a:cubicBezTo>
                            <a:pt x="0" y="55245"/>
                            <a:pt x="15907" y="71247"/>
                            <a:pt x="35528" y="71247"/>
                          </a:cubicBezTo>
                          <a:lnTo>
                            <a:pt x="707708" y="71247"/>
                          </a:lnTo>
                          <a:cubicBezTo>
                            <a:pt x="727329" y="71247"/>
                            <a:pt x="743331" y="55340"/>
                            <a:pt x="743331" y="35623"/>
                          </a:cubicBezTo>
                          <a:lnTo>
                            <a:pt x="743331" y="35623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2" name="任意多边形: 形状 171"/>
                    <p:cNvSpPr/>
                    <p:nvPr/>
                  </p:nvSpPr>
                  <p:spPr>
                    <a:xfrm>
                      <a:off x="6022371" y="3128009"/>
                      <a:ext cx="150875" cy="143065"/>
                    </a:xfrm>
                    <a:custGeom>
                      <a:avLst/>
                      <a:gdLst>
                        <a:gd name="connsiteX0" fmla="*/ 0 w 150875"/>
                        <a:gd name="connsiteY0" fmla="*/ 0 h 143065"/>
                        <a:gd name="connsiteX1" fmla="*/ 150876 w 150875"/>
                        <a:gd name="connsiteY1" fmla="*/ 0 h 143065"/>
                        <a:gd name="connsiteX2" fmla="*/ 150876 w 150875"/>
                        <a:gd name="connsiteY2" fmla="*/ 143065 h 143065"/>
                        <a:gd name="connsiteX3" fmla="*/ 0 w 150875"/>
                        <a:gd name="connsiteY3" fmla="*/ 143065 h 1430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0875" h="143065">
                          <a:moveTo>
                            <a:pt x="0" y="0"/>
                          </a:moveTo>
                          <a:lnTo>
                            <a:pt x="150876" y="0"/>
                          </a:lnTo>
                          <a:lnTo>
                            <a:pt x="150876" y="143065"/>
                          </a:lnTo>
                          <a:lnTo>
                            <a:pt x="0" y="14306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3" name="任意多边形: 形状 172"/>
                    <p:cNvSpPr/>
                    <p:nvPr/>
                  </p:nvSpPr>
                  <p:spPr>
                    <a:xfrm>
                      <a:off x="5990939" y="3096672"/>
                      <a:ext cx="213741" cy="31337"/>
                    </a:xfrm>
                    <a:custGeom>
                      <a:avLst/>
                      <a:gdLst>
                        <a:gd name="connsiteX0" fmla="*/ 198120 w 213741"/>
                        <a:gd name="connsiteY0" fmla="*/ 0 h 31337"/>
                        <a:gd name="connsiteX1" fmla="*/ 15716 w 213741"/>
                        <a:gd name="connsiteY1" fmla="*/ 0 h 31337"/>
                        <a:gd name="connsiteX2" fmla="*/ 0 w 213741"/>
                        <a:gd name="connsiteY2" fmla="*/ 15716 h 31337"/>
                        <a:gd name="connsiteX3" fmla="*/ 0 w 213741"/>
                        <a:gd name="connsiteY3" fmla="*/ 15716 h 31337"/>
                        <a:gd name="connsiteX4" fmla="*/ 15716 w 213741"/>
                        <a:gd name="connsiteY4" fmla="*/ 31337 h 31337"/>
                        <a:gd name="connsiteX5" fmla="*/ 198120 w 213741"/>
                        <a:gd name="connsiteY5" fmla="*/ 31337 h 31337"/>
                        <a:gd name="connsiteX6" fmla="*/ 213741 w 213741"/>
                        <a:gd name="connsiteY6" fmla="*/ 15716 h 31337"/>
                        <a:gd name="connsiteX7" fmla="*/ 213741 w 213741"/>
                        <a:gd name="connsiteY7" fmla="*/ 15716 h 31337"/>
                        <a:gd name="connsiteX8" fmla="*/ 198120 w 213741"/>
                        <a:gd name="connsiteY8" fmla="*/ 0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3741" h="31337">
                          <a:moveTo>
                            <a:pt x="198120" y="0"/>
                          </a:moveTo>
                          <a:lnTo>
                            <a:pt x="15716" y="0"/>
                          </a:lnTo>
                          <a:cubicBezTo>
                            <a:pt x="7048" y="0"/>
                            <a:pt x="0" y="7048"/>
                            <a:pt x="0" y="15716"/>
                          </a:cubicBezTo>
                          <a:lnTo>
                            <a:pt x="0" y="15716"/>
                          </a:lnTo>
                          <a:cubicBezTo>
                            <a:pt x="0" y="24384"/>
                            <a:pt x="7048" y="31337"/>
                            <a:pt x="15716" y="31337"/>
                          </a:cubicBezTo>
                          <a:lnTo>
                            <a:pt x="198120" y="31337"/>
                          </a:lnTo>
                          <a:cubicBezTo>
                            <a:pt x="206788" y="31337"/>
                            <a:pt x="213741" y="24289"/>
                            <a:pt x="213741" y="15716"/>
                          </a:cubicBezTo>
                          <a:lnTo>
                            <a:pt x="213741" y="15716"/>
                          </a:lnTo>
                          <a:cubicBezTo>
                            <a:pt x="213741" y="6953"/>
                            <a:pt x="206788" y="0"/>
                            <a:pt x="198120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4" name="任意多边形: 形状 173"/>
                    <p:cNvSpPr/>
                    <p:nvPr/>
                  </p:nvSpPr>
                  <p:spPr>
                    <a:xfrm>
                      <a:off x="5836158" y="4240339"/>
                      <a:ext cx="9525" cy="210693"/>
                    </a:xfrm>
                    <a:custGeom>
                      <a:avLst/>
                      <a:gdLst>
                        <a:gd name="connsiteX0" fmla="*/ 0 w 9525"/>
                        <a:gd name="connsiteY0" fmla="*/ 0 h 210693"/>
                        <a:gd name="connsiteX1" fmla="*/ 0 w 9525"/>
                        <a:gd name="connsiteY1" fmla="*/ 210693 h 210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210693">
                          <a:moveTo>
                            <a:pt x="0" y="0"/>
                          </a:moveTo>
                          <a:lnTo>
                            <a:pt x="0" y="210693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5" name="任意多边形: 形状 174"/>
                    <p:cNvSpPr/>
                    <p:nvPr/>
                  </p:nvSpPr>
                  <p:spPr>
                    <a:xfrm>
                      <a:off x="6359556" y="4240339"/>
                      <a:ext cx="9525" cy="210693"/>
                    </a:xfrm>
                    <a:custGeom>
                      <a:avLst/>
                      <a:gdLst>
                        <a:gd name="connsiteX0" fmla="*/ 0 w 9525"/>
                        <a:gd name="connsiteY0" fmla="*/ 0 h 210693"/>
                        <a:gd name="connsiteX1" fmla="*/ 0 w 9525"/>
                        <a:gd name="connsiteY1" fmla="*/ 210693 h 210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210693">
                          <a:moveTo>
                            <a:pt x="0" y="0"/>
                          </a:moveTo>
                          <a:lnTo>
                            <a:pt x="0" y="210693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" name="任意多边形: 形状 175"/>
                    <p:cNvSpPr/>
                    <p:nvPr/>
                  </p:nvSpPr>
                  <p:spPr>
                    <a:xfrm>
                      <a:off x="5836158" y="4391596"/>
                      <a:ext cx="523398" cy="9525"/>
                    </a:xfrm>
                    <a:custGeom>
                      <a:avLst/>
                      <a:gdLst>
                        <a:gd name="connsiteX0" fmla="*/ 0 w 523398"/>
                        <a:gd name="connsiteY0" fmla="*/ 0 h 9525"/>
                        <a:gd name="connsiteX1" fmla="*/ 523399 w 523398"/>
                        <a:gd name="connsiteY1" fmla="*/ 0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23398" h="9525">
                          <a:moveTo>
                            <a:pt x="0" y="0"/>
                          </a:moveTo>
                          <a:lnTo>
                            <a:pt x="523399" y="0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77" name="组合 176"/>
                  <p:cNvGrpSpPr/>
                  <p:nvPr/>
                </p:nvGrpSpPr>
                <p:grpSpPr>
                  <a:xfrm>
                    <a:off x="5803582" y="4132325"/>
                    <a:ext cx="588549" cy="65151"/>
                    <a:chOff x="5803582" y="4132325"/>
                    <a:chExt cx="588549" cy="65151"/>
                  </a:xfrm>
                </p:grpSpPr>
                <p:sp>
                  <p:nvSpPr>
                    <p:cNvPr id="178" name="任意多边形: 形状 177"/>
                    <p:cNvSpPr/>
                    <p:nvPr/>
                  </p:nvSpPr>
                  <p:spPr>
                    <a:xfrm>
                      <a:off x="5803582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6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9" name="任意多边形: 形状 178"/>
                    <p:cNvSpPr/>
                    <p:nvPr/>
                  </p:nvSpPr>
                  <p:spPr>
                    <a:xfrm>
                      <a:off x="5934456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6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0" name="任意多边形: 形状 179"/>
                    <p:cNvSpPr/>
                    <p:nvPr/>
                  </p:nvSpPr>
                  <p:spPr>
                    <a:xfrm>
                      <a:off x="6065234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7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1" name="任意多边形: 形状 180"/>
                    <p:cNvSpPr/>
                    <p:nvPr/>
                  </p:nvSpPr>
                  <p:spPr>
                    <a:xfrm>
                      <a:off x="6196107" y="4132325"/>
                      <a:ext cx="65150" cy="65150"/>
                    </a:xfrm>
                    <a:custGeom>
                      <a:avLst/>
                      <a:gdLst>
                        <a:gd name="connsiteX0" fmla="*/ 65151 w 65150"/>
                        <a:gd name="connsiteY0" fmla="*/ 32575 h 65150"/>
                        <a:gd name="connsiteX1" fmla="*/ 32575 w 65150"/>
                        <a:gd name="connsiteY1" fmla="*/ 65151 h 65150"/>
                        <a:gd name="connsiteX2" fmla="*/ 0 w 65150"/>
                        <a:gd name="connsiteY2" fmla="*/ 32575 h 65150"/>
                        <a:gd name="connsiteX3" fmla="*/ 32575 w 65150"/>
                        <a:gd name="connsiteY3" fmla="*/ 0 h 65150"/>
                        <a:gd name="connsiteX4" fmla="*/ 65151 w 65150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0" h="65150">
                          <a:moveTo>
                            <a:pt x="65151" y="32575"/>
                          </a:moveTo>
                          <a:cubicBezTo>
                            <a:pt x="65151" y="50578"/>
                            <a:pt x="50578" y="65151"/>
                            <a:pt x="32575" y="65151"/>
                          </a:cubicBezTo>
                          <a:cubicBezTo>
                            <a:pt x="14573" y="65151"/>
                            <a:pt x="0" y="50578"/>
                            <a:pt x="0" y="32575"/>
                          </a:cubicBezTo>
                          <a:cubicBezTo>
                            <a:pt x="0" y="14573"/>
                            <a:pt x="14573" y="0"/>
                            <a:pt x="32575" y="0"/>
                          </a:cubicBezTo>
                          <a:cubicBezTo>
                            <a:pt x="50578" y="0"/>
                            <a:pt x="65151" y="14573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2" name="任意多边形: 形状 181"/>
                    <p:cNvSpPr/>
                    <p:nvPr/>
                  </p:nvSpPr>
                  <p:spPr>
                    <a:xfrm>
                      <a:off x="6326981" y="4132325"/>
                      <a:ext cx="65150" cy="65150"/>
                    </a:xfrm>
                    <a:custGeom>
                      <a:avLst/>
                      <a:gdLst>
                        <a:gd name="connsiteX0" fmla="*/ 65151 w 65150"/>
                        <a:gd name="connsiteY0" fmla="*/ 32575 h 65150"/>
                        <a:gd name="connsiteX1" fmla="*/ 32575 w 65150"/>
                        <a:gd name="connsiteY1" fmla="*/ 65151 h 65150"/>
                        <a:gd name="connsiteX2" fmla="*/ 0 w 65150"/>
                        <a:gd name="connsiteY2" fmla="*/ 32575 h 65150"/>
                        <a:gd name="connsiteX3" fmla="*/ 32575 w 65150"/>
                        <a:gd name="connsiteY3" fmla="*/ 0 h 65150"/>
                        <a:gd name="connsiteX4" fmla="*/ 65151 w 65150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0" h="65150">
                          <a:moveTo>
                            <a:pt x="65151" y="32575"/>
                          </a:moveTo>
                          <a:cubicBezTo>
                            <a:pt x="65151" y="50578"/>
                            <a:pt x="50578" y="65151"/>
                            <a:pt x="32575" y="65151"/>
                          </a:cubicBezTo>
                          <a:cubicBezTo>
                            <a:pt x="14573" y="65151"/>
                            <a:pt x="0" y="50578"/>
                            <a:pt x="0" y="32575"/>
                          </a:cubicBezTo>
                          <a:cubicBezTo>
                            <a:pt x="0" y="14573"/>
                            <a:pt x="14573" y="0"/>
                            <a:pt x="32575" y="0"/>
                          </a:cubicBezTo>
                          <a:cubicBezTo>
                            <a:pt x="50578" y="0"/>
                            <a:pt x="65151" y="14573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955982" y="3342226"/>
                    <a:ext cx="283654" cy="330041"/>
                    <a:chOff x="5955982" y="3342226"/>
                    <a:chExt cx="283654" cy="330041"/>
                  </a:xfrm>
                  <a:noFill/>
                </p:grpSpPr>
                <p:sp>
                  <p:nvSpPr>
                    <p:cNvPr id="184" name="任意多边形: 形状 183"/>
                    <p:cNvSpPr/>
                    <p:nvPr/>
                  </p:nvSpPr>
                  <p:spPr>
                    <a:xfrm>
                      <a:off x="5955982" y="3342226"/>
                      <a:ext cx="105155" cy="330041"/>
                    </a:xfrm>
                    <a:custGeom>
                      <a:avLst/>
                      <a:gdLst>
                        <a:gd name="connsiteX0" fmla="*/ 0 w 105155"/>
                        <a:gd name="connsiteY0" fmla="*/ 0 h 330041"/>
                        <a:gd name="connsiteX1" fmla="*/ 105156 w 105155"/>
                        <a:gd name="connsiteY1" fmla="*/ 22003 h 330041"/>
                        <a:gd name="connsiteX2" fmla="*/ 0 w 105155"/>
                        <a:gd name="connsiteY2" fmla="*/ 44005 h 330041"/>
                        <a:gd name="connsiteX3" fmla="*/ 105156 w 105155"/>
                        <a:gd name="connsiteY3" fmla="*/ 66008 h 330041"/>
                        <a:gd name="connsiteX4" fmla="*/ 0 w 105155"/>
                        <a:gd name="connsiteY4" fmla="*/ 88011 h 330041"/>
                        <a:gd name="connsiteX5" fmla="*/ 105156 w 105155"/>
                        <a:gd name="connsiteY5" fmla="*/ 110014 h 330041"/>
                        <a:gd name="connsiteX6" fmla="*/ 0 w 105155"/>
                        <a:gd name="connsiteY6" fmla="*/ 132017 h 330041"/>
                        <a:gd name="connsiteX7" fmla="*/ 105156 w 105155"/>
                        <a:gd name="connsiteY7" fmla="*/ 154019 h 330041"/>
                        <a:gd name="connsiteX8" fmla="*/ 0 w 105155"/>
                        <a:gd name="connsiteY8" fmla="*/ 176022 h 330041"/>
                        <a:gd name="connsiteX9" fmla="*/ 105156 w 105155"/>
                        <a:gd name="connsiteY9" fmla="*/ 198025 h 330041"/>
                        <a:gd name="connsiteX10" fmla="*/ 0 w 105155"/>
                        <a:gd name="connsiteY10" fmla="*/ 220028 h 330041"/>
                        <a:gd name="connsiteX11" fmla="*/ 105156 w 105155"/>
                        <a:gd name="connsiteY11" fmla="*/ 242030 h 330041"/>
                        <a:gd name="connsiteX12" fmla="*/ 0 w 105155"/>
                        <a:gd name="connsiteY12" fmla="*/ 264033 h 330041"/>
                        <a:gd name="connsiteX13" fmla="*/ 105156 w 105155"/>
                        <a:gd name="connsiteY13" fmla="*/ 286036 h 330041"/>
                        <a:gd name="connsiteX14" fmla="*/ 0 w 105155"/>
                        <a:gd name="connsiteY14" fmla="*/ 308038 h 330041"/>
                        <a:gd name="connsiteX15" fmla="*/ 105156 w 105155"/>
                        <a:gd name="connsiteY15" fmla="*/ 330041 h 330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05155" h="330041">
                          <a:moveTo>
                            <a:pt x="0" y="0"/>
                          </a:moveTo>
                          <a:cubicBezTo>
                            <a:pt x="0" y="10954"/>
                            <a:pt x="105156" y="10954"/>
                            <a:pt x="105156" y="22003"/>
                          </a:cubicBezTo>
                          <a:cubicBezTo>
                            <a:pt x="105156" y="32957"/>
                            <a:pt x="0" y="32957"/>
                            <a:pt x="0" y="44005"/>
                          </a:cubicBezTo>
                          <a:cubicBezTo>
                            <a:pt x="0" y="54959"/>
                            <a:pt x="105156" y="54959"/>
                            <a:pt x="105156" y="66008"/>
                          </a:cubicBezTo>
                          <a:cubicBezTo>
                            <a:pt x="105156" y="76962"/>
                            <a:pt x="0" y="76962"/>
                            <a:pt x="0" y="88011"/>
                          </a:cubicBezTo>
                          <a:cubicBezTo>
                            <a:pt x="0" y="98965"/>
                            <a:pt x="105156" y="98965"/>
                            <a:pt x="105156" y="110014"/>
                          </a:cubicBezTo>
                          <a:cubicBezTo>
                            <a:pt x="105156" y="120967"/>
                            <a:pt x="0" y="120967"/>
                            <a:pt x="0" y="132017"/>
                          </a:cubicBezTo>
                          <a:cubicBezTo>
                            <a:pt x="0" y="143066"/>
                            <a:pt x="105156" y="143066"/>
                            <a:pt x="105156" y="154019"/>
                          </a:cubicBezTo>
                          <a:cubicBezTo>
                            <a:pt x="105156" y="164973"/>
                            <a:pt x="0" y="164973"/>
                            <a:pt x="0" y="176022"/>
                          </a:cubicBezTo>
                          <a:cubicBezTo>
                            <a:pt x="0" y="187071"/>
                            <a:pt x="105156" y="187071"/>
                            <a:pt x="105156" y="198025"/>
                          </a:cubicBezTo>
                          <a:cubicBezTo>
                            <a:pt x="105156" y="208979"/>
                            <a:pt x="0" y="208979"/>
                            <a:pt x="0" y="220028"/>
                          </a:cubicBezTo>
                          <a:cubicBezTo>
                            <a:pt x="0" y="231076"/>
                            <a:pt x="105156" y="231076"/>
                            <a:pt x="105156" y="242030"/>
                          </a:cubicBezTo>
                          <a:cubicBezTo>
                            <a:pt x="105156" y="253079"/>
                            <a:pt x="0" y="253079"/>
                            <a:pt x="0" y="264033"/>
                          </a:cubicBezTo>
                          <a:cubicBezTo>
                            <a:pt x="0" y="274987"/>
                            <a:pt x="105156" y="275082"/>
                            <a:pt x="105156" y="286036"/>
                          </a:cubicBezTo>
                          <a:cubicBezTo>
                            <a:pt x="105156" y="296990"/>
                            <a:pt x="0" y="296990"/>
                            <a:pt x="0" y="308038"/>
                          </a:cubicBezTo>
                          <a:cubicBezTo>
                            <a:pt x="0" y="319088"/>
                            <a:pt x="105156" y="319088"/>
                            <a:pt x="105156" y="330041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6134481" y="3342226"/>
                      <a:ext cx="105156" cy="330041"/>
                    </a:xfrm>
                    <a:custGeom>
                      <a:avLst/>
                      <a:gdLst>
                        <a:gd name="connsiteX0" fmla="*/ 0 w 105156"/>
                        <a:gd name="connsiteY0" fmla="*/ 0 h 330041"/>
                        <a:gd name="connsiteX1" fmla="*/ 105156 w 105156"/>
                        <a:gd name="connsiteY1" fmla="*/ 22003 h 330041"/>
                        <a:gd name="connsiteX2" fmla="*/ 0 w 105156"/>
                        <a:gd name="connsiteY2" fmla="*/ 44005 h 330041"/>
                        <a:gd name="connsiteX3" fmla="*/ 105156 w 105156"/>
                        <a:gd name="connsiteY3" fmla="*/ 66008 h 330041"/>
                        <a:gd name="connsiteX4" fmla="*/ 0 w 105156"/>
                        <a:gd name="connsiteY4" fmla="*/ 88011 h 330041"/>
                        <a:gd name="connsiteX5" fmla="*/ 105156 w 105156"/>
                        <a:gd name="connsiteY5" fmla="*/ 110014 h 330041"/>
                        <a:gd name="connsiteX6" fmla="*/ 0 w 105156"/>
                        <a:gd name="connsiteY6" fmla="*/ 132017 h 330041"/>
                        <a:gd name="connsiteX7" fmla="*/ 105156 w 105156"/>
                        <a:gd name="connsiteY7" fmla="*/ 154019 h 330041"/>
                        <a:gd name="connsiteX8" fmla="*/ 0 w 105156"/>
                        <a:gd name="connsiteY8" fmla="*/ 176022 h 330041"/>
                        <a:gd name="connsiteX9" fmla="*/ 105156 w 105156"/>
                        <a:gd name="connsiteY9" fmla="*/ 198025 h 330041"/>
                        <a:gd name="connsiteX10" fmla="*/ 0 w 105156"/>
                        <a:gd name="connsiteY10" fmla="*/ 220028 h 330041"/>
                        <a:gd name="connsiteX11" fmla="*/ 105156 w 105156"/>
                        <a:gd name="connsiteY11" fmla="*/ 242030 h 330041"/>
                        <a:gd name="connsiteX12" fmla="*/ 0 w 105156"/>
                        <a:gd name="connsiteY12" fmla="*/ 264033 h 330041"/>
                        <a:gd name="connsiteX13" fmla="*/ 105156 w 105156"/>
                        <a:gd name="connsiteY13" fmla="*/ 286036 h 330041"/>
                        <a:gd name="connsiteX14" fmla="*/ 0 w 105156"/>
                        <a:gd name="connsiteY14" fmla="*/ 308038 h 330041"/>
                        <a:gd name="connsiteX15" fmla="*/ 105156 w 105156"/>
                        <a:gd name="connsiteY15" fmla="*/ 330041 h 330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05156" h="330041">
                          <a:moveTo>
                            <a:pt x="0" y="0"/>
                          </a:moveTo>
                          <a:cubicBezTo>
                            <a:pt x="0" y="10954"/>
                            <a:pt x="105156" y="10954"/>
                            <a:pt x="105156" y="22003"/>
                          </a:cubicBezTo>
                          <a:cubicBezTo>
                            <a:pt x="105156" y="32957"/>
                            <a:pt x="0" y="32957"/>
                            <a:pt x="0" y="44005"/>
                          </a:cubicBezTo>
                          <a:cubicBezTo>
                            <a:pt x="0" y="54959"/>
                            <a:pt x="105156" y="54959"/>
                            <a:pt x="105156" y="66008"/>
                          </a:cubicBezTo>
                          <a:cubicBezTo>
                            <a:pt x="105156" y="76962"/>
                            <a:pt x="0" y="76962"/>
                            <a:pt x="0" y="88011"/>
                          </a:cubicBezTo>
                          <a:cubicBezTo>
                            <a:pt x="0" y="98965"/>
                            <a:pt x="105156" y="98965"/>
                            <a:pt x="105156" y="110014"/>
                          </a:cubicBezTo>
                          <a:cubicBezTo>
                            <a:pt x="105156" y="120967"/>
                            <a:pt x="0" y="120967"/>
                            <a:pt x="0" y="132017"/>
                          </a:cubicBezTo>
                          <a:cubicBezTo>
                            <a:pt x="0" y="143066"/>
                            <a:pt x="105156" y="143066"/>
                            <a:pt x="105156" y="154019"/>
                          </a:cubicBezTo>
                          <a:cubicBezTo>
                            <a:pt x="105156" y="164973"/>
                            <a:pt x="0" y="164973"/>
                            <a:pt x="0" y="176022"/>
                          </a:cubicBezTo>
                          <a:cubicBezTo>
                            <a:pt x="0" y="187071"/>
                            <a:pt x="105156" y="187071"/>
                            <a:pt x="105156" y="198025"/>
                          </a:cubicBezTo>
                          <a:cubicBezTo>
                            <a:pt x="105156" y="208979"/>
                            <a:pt x="0" y="208979"/>
                            <a:pt x="0" y="220028"/>
                          </a:cubicBezTo>
                          <a:cubicBezTo>
                            <a:pt x="0" y="231076"/>
                            <a:pt x="105156" y="231076"/>
                            <a:pt x="105156" y="242030"/>
                          </a:cubicBezTo>
                          <a:cubicBezTo>
                            <a:pt x="105156" y="253079"/>
                            <a:pt x="0" y="253079"/>
                            <a:pt x="0" y="264033"/>
                          </a:cubicBezTo>
                          <a:cubicBezTo>
                            <a:pt x="0" y="274987"/>
                            <a:pt x="105156" y="275082"/>
                            <a:pt x="105156" y="286036"/>
                          </a:cubicBezTo>
                          <a:cubicBezTo>
                            <a:pt x="105156" y="296990"/>
                            <a:pt x="0" y="296990"/>
                            <a:pt x="0" y="308038"/>
                          </a:cubicBezTo>
                          <a:cubicBezTo>
                            <a:pt x="0" y="319088"/>
                            <a:pt x="105156" y="319088"/>
                            <a:pt x="105156" y="330041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86" name="组合 185"/>
                <p:cNvGrpSpPr/>
                <p:nvPr/>
              </p:nvGrpSpPr>
              <p:grpSpPr>
                <a:xfrm>
                  <a:off x="5967317" y="2594038"/>
                  <a:ext cx="261080" cy="502539"/>
                  <a:chOff x="5967317" y="2594038"/>
                  <a:chExt cx="261080" cy="502539"/>
                </a:xfrm>
              </p:grpSpPr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5967317" y="2594038"/>
                    <a:ext cx="261080" cy="502539"/>
                    <a:chOff x="5967317" y="2594038"/>
                    <a:chExt cx="261080" cy="502539"/>
                  </a:xfrm>
                </p:grpSpPr>
                <p:sp>
                  <p:nvSpPr>
                    <p:cNvPr id="188" name="任意多边形: 形状 187"/>
                    <p:cNvSpPr/>
                    <p:nvPr/>
                  </p:nvSpPr>
                  <p:spPr>
                    <a:xfrm>
                      <a:off x="5967317" y="2648521"/>
                      <a:ext cx="261080" cy="448056"/>
                    </a:xfrm>
                    <a:custGeom>
                      <a:avLst/>
                      <a:gdLst>
                        <a:gd name="connsiteX0" fmla="*/ 261080 w 261080"/>
                        <a:gd name="connsiteY0" fmla="*/ 404051 h 448056"/>
                        <a:gd name="connsiteX1" fmla="*/ 261080 w 261080"/>
                        <a:gd name="connsiteY1" fmla="*/ 190214 h 448056"/>
                        <a:gd name="connsiteX2" fmla="*/ 235934 w 261080"/>
                        <a:gd name="connsiteY2" fmla="*/ 110395 h 448056"/>
                        <a:gd name="connsiteX3" fmla="*/ 183833 w 261080"/>
                        <a:gd name="connsiteY3" fmla="*/ 35814 h 448056"/>
                        <a:gd name="connsiteX4" fmla="*/ 183833 w 261080"/>
                        <a:gd name="connsiteY4" fmla="*/ 0 h 448056"/>
                        <a:gd name="connsiteX5" fmla="*/ 77248 w 261080"/>
                        <a:gd name="connsiteY5" fmla="*/ 0 h 448056"/>
                        <a:gd name="connsiteX6" fmla="*/ 77248 w 261080"/>
                        <a:gd name="connsiteY6" fmla="*/ 35814 h 448056"/>
                        <a:gd name="connsiteX7" fmla="*/ 25146 w 261080"/>
                        <a:gd name="connsiteY7" fmla="*/ 110395 h 448056"/>
                        <a:gd name="connsiteX8" fmla="*/ 0 w 261080"/>
                        <a:gd name="connsiteY8" fmla="*/ 190214 h 448056"/>
                        <a:gd name="connsiteX9" fmla="*/ 0 w 261080"/>
                        <a:gd name="connsiteY9" fmla="*/ 403955 h 448056"/>
                        <a:gd name="connsiteX10" fmla="*/ 44101 w 261080"/>
                        <a:gd name="connsiteY10" fmla="*/ 448056 h 448056"/>
                        <a:gd name="connsiteX11" fmla="*/ 216884 w 261080"/>
                        <a:gd name="connsiteY11" fmla="*/ 448056 h 448056"/>
                        <a:gd name="connsiteX12" fmla="*/ 261080 w 261080"/>
                        <a:gd name="connsiteY12" fmla="*/ 404051 h 448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1080" h="448056">
                          <a:moveTo>
                            <a:pt x="261080" y="404051"/>
                          </a:moveTo>
                          <a:lnTo>
                            <a:pt x="261080" y="190214"/>
                          </a:lnTo>
                          <a:cubicBezTo>
                            <a:pt x="261080" y="161639"/>
                            <a:pt x="252317" y="133826"/>
                            <a:pt x="235934" y="110395"/>
                          </a:cubicBezTo>
                          <a:lnTo>
                            <a:pt x="183833" y="35814"/>
                          </a:lnTo>
                          <a:lnTo>
                            <a:pt x="183833" y="0"/>
                          </a:lnTo>
                          <a:lnTo>
                            <a:pt x="77248" y="0"/>
                          </a:lnTo>
                          <a:lnTo>
                            <a:pt x="77248" y="35814"/>
                          </a:lnTo>
                          <a:lnTo>
                            <a:pt x="25146" y="110395"/>
                          </a:lnTo>
                          <a:cubicBezTo>
                            <a:pt x="8763" y="133826"/>
                            <a:pt x="0" y="161639"/>
                            <a:pt x="0" y="190214"/>
                          </a:cubicBezTo>
                          <a:lnTo>
                            <a:pt x="0" y="403955"/>
                          </a:lnTo>
                          <a:cubicBezTo>
                            <a:pt x="0" y="428339"/>
                            <a:pt x="19717" y="448056"/>
                            <a:pt x="44101" y="448056"/>
                          </a:cubicBezTo>
                          <a:lnTo>
                            <a:pt x="216884" y="448056"/>
                          </a:lnTo>
                          <a:cubicBezTo>
                            <a:pt x="241268" y="448151"/>
                            <a:pt x="261080" y="428339"/>
                            <a:pt x="261080" y="404051"/>
                          </a:cubicBezTo>
                          <a:close/>
                        </a:path>
                      </a:pathLst>
                    </a:custGeom>
                    <a:solidFill>
                      <a:srgbClr val="FCFD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9" name="任意多边形: 形状 188"/>
                    <p:cNvSpPr/>
                    <p:nvPr/>
                  </p:nvSpPr>
                  <p:spPr>
                    <a:xfrm>
                      <a:off x="6031515" y="2594038"/>
                      <a:ext cx="132778" cy="74390"/>
                    </a:xfrm>
                    <a:custGeom>
                      <a:avLst/>
                      <a:gdLst>
                        <a:gd name="connsiteX0" fmla="*/ 124111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3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8 w 132778"/>
                        <a:gd name="connsiteY6" fmla="*/ 8573 h 74390"/>
                        <a:gd name="connsiteX7" fmla="*/ 132778 w 132778"/>
                        <a:gd name="connsiteY7" fmla="*/ 65818 h 74390"/>
                        <a:gd name="connsiteX8" fmla="*/ 124111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111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3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8" y="3810"/>
                            <a:pt x="132778" y="8573"/>
                          </a:cubicBezTo>
                          <a:lnTo>
                            <a:pt x="132778" y="65818"/>
                          </a:lnTo>
                          <a:cubicBezTo>
                            <a:pt x="132778" y="70485"/>
                            <a:pt x="128873" y="74390"/>
                            <a:pt x="124111" y="7439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0" name="任意多边形: 形状 189"/>
                    <p:cNvSpPr/>
                    <p:nvPr/>
                  </p:nvSpPr>
                  <p:spPr>
                    <a:xfrm>
                      <a:off x="6009608" y="2812541"/>
                      <a:ext cx="175355" cy="222218"/>
                    </a:xfrm>
                    <a:custGeom>
                      <a:avLst/>
                      <a:gdLst>
                        <a:gd name="connsiteX0" fmla="*/ 148304 w 175355"/>
                        <a:gd name="connsiteY0" fmla="*/ 222218 h 222218"/>
                        <a:gd name="connsiteX1" fmla="*/ 27146 w 175355"/>
                        <a:gd name="connsiteY1" fmla="*/ 222218 h 222218"/>
                        <a:gd name="connsiteX2" fmla="*/ 0 w 175355"/>
                        <a:gd name="connsiteY2" fmla="*/ 195072 h 222218"/>
                        <a:gd name="connsiteX3" fmla="*/ 0 w 175355"/>
                        <a:gd name="connsiteY3" fmla="*/ 0 h 222218"/>
                        <a:gd name="connsiteX4" fmla="*/ 175355 w 175355"/>
                        <a:gd name="connsiteY4" fmla="*/ 0 h 222218"/>
                        <a:gd name="connsiteX5" fmla="*/ 175355 w 175355"/>
                        <a:gd name="connsiteY5" fmla="*/ 194977 h 222218"/>
                        <a:gd name="connsiteX6" fmla="*/ 148304 w 175355"/>
                        <a:gd name="connsiteY6" fmla="*/ 222218 h 222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218">
                          <a:moveTo>
                            <a:pt x="148304" y="222218"/>
                          </a:moveTo>
                          <a:lnTo>
                            <a:pt x="27146" y="222218"/>
                          </a:lnTo>
                          <a:cubicBezTo>
                            <a:pt x="12192" y="222218"/>
                            <a:pt x="0" y="210121"/>
                            <a:pt x="0" y="195072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7"/>
                          </a:lnTo>
                          <a:cubicBezTo>
                            <a:pt x="175355" y="210026"/>
                            <a:pt x="163259" y="222218"/>
                            <a:pt x="148304" y="222218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5967412" y="2594038"/>
                    <a:ext cx="260889" cy="502443"/>
                    <a:chOff x="5967412" y="2594038"/>
                    <a:chExt cx="260889" cy="502443"/>
                  </a:xfrm>
                  <a:noFill/>
                </p:grpSpPr>
                <p:sp>
                  <p:nvSpPr>
                    <p:cNvPr id="192" name="任意多边形: 形状 191"/>
                    <p:cNvSpPr/>
                    <p:nvPr/>
                  </p:nvSpPr>
                  <p:spPr>
                    <a:xfrm>
                      <a:off x="5967412" y="2668428"/>
                      <a:ext cx="260889" cy="428053"/>
                    </a:xfrm>
                    <a:custGeom>
                      <a:avLst/>
                      <a:gdLst>
                        <a:gd name="connsiteX0" fmla="*/ 183737 w 260889"/>
                        <a:gd name="connsiteY0" fmla="*/ 0 h 428053"/>
                        <a:gd name="connsiteX1" fmla="*/ 183737 w 260889"/>
                        <a:gd name="connsiteY1" fmla="*/ 16002 h 428053"/>
                        <a:gd name="connsiteX2" fmla="*/ 235839 w 260889"/>
                        <a:gd name="connsiteY2" fmla="*/ 90488 h 428053"/>
                        <a:gd name="connsiteX3" fmla="*/ 260890 w 260889"/>
                        <a:gd name="connsiteY3" fmla="*/ 170307 h 428053"/>
                        <a:gd name="connsiteX4" fmla="*/ 260890 w 260889"/>
                        <a:gd name="connsiteY4" fmla="*/ 384048 h 428053"/>
                        <a:gd name="connsiteX5" fmla="*/ 216884 w 260889"/>
                        <a:gd name="connsiteY5" fmla="*/ 428053 h 428053"/>
                        <a:gd name="connsiteX6" fmla="*/ 44005 w 260889"/>
                        <a:gd name="connsiteY6" fmla="*/ 428053 h 428053"/>
                        <a:gd name="connsiteX7" fmla="*/ 0 w 260889"/>
                        <a:gd name="connsiteY7" fmla="*/ 384048 h 428053"/>
                        <a:gd name="connsiteX8" fmla="*/ 0 w 260889"/>
                        <a:gd name="connsiteY8" fmla="*/ 170307 h 428053"/>
                        <a:gd name="connsiteX9" fmla="*/ 25146 w 260889"/>
                        <a:gd name="connsiteY9" fmla="*/ 90488 h 428053"/>
                        <a:gd name="connsiteX10" fmla="*/ 77152 w 260889"/>
                        <a:gd name="connsiteY10" fmla="*/ 16002 h 428053"/>
                        <a:gd name="connsiteX11" fmla="*/ 77152 w 260889"/>
                        <a:gd name="connsiteY11" fmla="*/ 0 h 428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0889" h="428053">
                          <a:moveTo>
                            <a:pt x="183737" y="0"/>
                          </a:moveTo>
                          <a:lnTo>
                            <a:pt x="183737" y="16002"/>
                          </a:lnTo>
                          <a:lnTo>
                            <a:pt x="235839" y="90488"/>
                          </a:lnTo>
                          <a:cubicBezTo>
                            <a:pt x="252127" y="113919"/>
                            <a:pt x="260890" y="141827"/>
                            <a:pt x="260890" y="170307"/>
                          </a:cubicBezTo>
                          <a:lnTo>
                            <a:pt x="260890" y="384048"/>
                          </a:lnTo>
                          <a:cubicBezTo>
                            <a:pt x="260890" y="408337"/>
                            <a:pt x="241173" y="428053"/>
                            <a:pt x="216884" y="428053"/>
                          </a:cubicBezTo>
                          <a:lnTo>
                            <a:pt x="44005" y="428053"/>
                          </a:lnTo>
                          <a:cubicBezTo>
                            <a:pt x="19717" y="428053"/>
                            <a:pt x="0" y="408337"/>
                            <a:pt x="0" y="384048"/>
                          </a:cubicBezTo>
                          <a:lnTo>
                            <a:pt x="0" y="170307"/>
                          </a:lnTo>
                          <a:cubicBezTo>
                            <a:pt x="0" y="141732"/>
                            <a:pt x="8668" y="113919"/>
                            <a:pt x="25146" y="90488"/>
                          </a:cubicBezTo>
                          <a:lnTo>
                            <a:pt x="77152" y="16002"/>
                          </a:lnTo>
                          <a:lnTo>
                            <a:pt x="77152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3" name="任意多边形: 形状 192"/>
                    <p:cNvSpPr/>
                    <p:nvPr/>
                  </p:nvSpPr>
                  <p:spPr>
                    <a:xfrm>
                      <a:off x="6031515" y="2594038"/>
                      <a:ext cx="132778" cy="74390"/>
                    </a:xfrm>
                    <a:custGeom>
                      <a:avLst/>
                      <a:gdLst>
                        <a:gd name="connsiteX0" fmla="*/ 124111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3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8 w 132778"/>
                        <a:gd name="connsiteY6" fmla="*/ 8573 h 74390"/>
                        <a:gd name="connsiteX7" fmla="*/ 132778 w 132778"/>
                        <a:gd name="connsiteY7" fmla="*/ 65818 h 74390"/>
                        <a:gd name="connsiteX8" fmla="*/ 124111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111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3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8" y="3810"/>
                            <a:pt x="132778" y="8573"/>
                          </a:cubicBezTo>
                          <a:lnTo>
                            <a:pt x="132778" y="65818"/>
                          </a:lnTo>
                          <a:cubicBezTo>
                            <a:pt x="132778" y="70485"/>
                            <a:pt x="128873" y="74390"/>
                            <a:pt x="124111" y="7439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" name="任意多边形: 形状 193"/>
                    <p:cNvSpPr/>
                    <p:nvPr/>
                  </p:nvSpPr>
                  <p:spPr>
                    <a:xfrm>
                      <a:off x="6009608" y="2812541"/>
                      <a:ext cx="175355" cy="222218"/>
                    </a:xfrm>
                    <a:custGeom>
                      <a:avLst/>
                      <a:gdLst>
                        <a:gd name="connsiteX0" fmla="*/ 148304 w 175355"/>
                        <a:gd name="connsiteY0" fmla="*/ 222218 h 222218"/>
                        <a:gd name="connsiteX1" fmla="*/ 27146 w 175355"/>
                        <a:gd name="connsiteY1" fmla="*/ 222218 h 222218"/>
                        <a:gd name="connsiteX2" fmla="*/ 0 w 175355"/>
                        <a:gd name="connsiteY2" fmla="*/ 195072 h 222218"/>
                        <a:gd name="connsiteX3" fmla="*/ 0 w 175355"/>
                        <a:gd name="connsiteY3" fmla="*/ 0 h 222218"/>
                        <a:gd name="connsiteX4" fmla="*/ 175355 w 175355"/>
                        <a:gd name="connsiteY4" fmla="*/ 0 h 222218"/>
                        <a:gd name="connsiteX5" fmla="*/ 175355 w 175355"/>
                        <a:gd name="connsiteY5" fmla="*/ 194977 h 222218"/>
                        <a:gd name="connsiteX6" fmla="*/ 148304 w 175355"/>
                        <a:gd name="connsiteY6" fmla="*/ 222218 h 222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218">
                          <a:moveTo>
                            <a:pt x="148304" y="222218"/>
                          </a:moveTo>
                          <a:lnTo>
                            <a:pt x="27146" y="222218"/>
                          </a:lnTo>
                          <a:cubicBezTo>
                            <a:pt x="12192" y="222218"/>
                            <a:pt x="0" y="210121"/>
                            <a:pt x="0" y="195072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7"/>
                          </a:lnTo>
                          <a:cubicBezTo>
                            <a:pt x="175355" y="210026"/>
                            <a:pt x="163259" y="222218"/>
                            <a:pt x="148304" y="222218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249" name="任意多边形: 形状 248"/>
            <p:cNvSpPr/>
            <p:nvPr/>
          </p:nvSpPr>
          <p:spPr>
            <a:xfrm>
              <a:off x="8421350" y="25618"/>
              <a:ext cx="4119074" cy="2775568"/>
            </a:xfrm>
            <a:custGeom>
              <a:avLst/>
              <a:gdLst>
                <a:gd name="connsiteX0" fmla="*/ 0 w 2941891"/>
                <a:gd name="connsiteY0" fmla="*/ 0 h 1982343"/>
                <a:gd name="connsiteX1" fmla="*/ 2941891 w 2941891"/>
                <a:gd name="connsiteY1" fmla="*/ 0 h 1982343"/>
                <a:gd name="connsiteX2" fmla="*/ 2941891 w 2941891"/>
                <a:gd name="connsiteY2" fmla="*/ 1982343 h 1982343"/>
                <a:gd name="connsiteX3" fmla="*/ 0 w 2941891"/>
                <a:gd name="connsiteY3" fmla="*/ 1982343 h 198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1891" h="1982343">
                  <a:moveTo>
                    <a:pt x="0" y="0"/>
                  </a:moveTo>
                  <a:lnTo>
                    <a:pt x="2941891" y="0"/>
                  </a:lnTo>
                  <a:lnTo>
                    <a:pt x="2941891" y="1982343"/>
                  </a:lnTo>
                  <a:lnTo>
                    <a:pt x="0" y="1982343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13" name="组合 512"/>
            <p:cNvGrpSpPr/>
            <p:nvPr/>
          </p:nvGrpSpPr>
          <p:grpSpPr>
            <a:xfrm>
              <a:off x="8684209" y="0"/>
              <a:ext cx="3507792" cy="6007252"/>
              <a:chOff x="8684209" y="0"/>
              <a:chExt cx="3507792" cy="6007252"/>
            </a:xfrm>
          </p:grpSpPr>
          <p:sp>
            <p:nvSpPr>
              <p:cNvPr id="508" name="任意多边形: 形状 507"/>
              <p:cNvSpPr/>
              <p:nvPr/>
            </p:nvSpPr>
            <p:spPr>
              <a:xfrm>
                <a:off x="8920132" y="220996"/>
                <a:ext cx="3271869" cy="244989"/>
              </a:xfrm>
              <a:custGeom>
                <a:avLst/>
                <a:gdLst>
                  <a:gd name="connsiteX0" fmla="*/ 122429 w 3271869"/>
                  <a:gd name="connsiteY0" fmla="*/ 0 h 244989"/>
                  <a:gd name="connsiteX1" fmla="*/ 3271869 w 3271869"/>
                  <a:gd name="connsiteY1" fmla="*/ 0 h 244989"/>
                  <a:gd name="connsiteX2" fmla="*/ 3271869 w 3271869"/>
                  <a:gd name="connsiteY2" fmla="*/ 244989 h 244989"/>
                  <a:gd name="connsiteX3" fmla="*/ 122429 w 3271869"/>
                  <a:gd name="connsiteY3" fmla="*/ 244989 h 244989"/>
                  <a:gd name="connsiteX4" fmla="*/ 0 w 3271869"/>
                  <a:gd name="connsiteY4" fmla="*/ 122562 h 244989"/>
                  <a:gd name="connsiteX5" fmla="*/ 0 w 3271869"/>
                  <a:gd name="connsiteY5" fmla="*/ 122429 h 244989"/>
                  <a:gd name="connsiteX6" fmla="*/ 122429 w 3271869"/>
                  <a:gd name="connsiteY6" fmla="*/ 0 h 2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1869" h="244989">
                    <a:moveTo>
                      <a:pt x="122429" y="0"/>
                    </a:moveTo>
                    <a:lnTo>
                      <a:pt x="3271869" y="0"/>
                    </a:lnTo>
                    <a:lnTo>
                      <a:pt x="3271869" y="244989"/>
                    </a:lnTo>
                    <a:lnTo>
                      <a:pt x="122429" y="244989"/>
                    </a:lnTo>
                    <a:cubicBezTo>
                      <a:pt x="54813" y="244989"/>
                      <a:pt x="0" y="190178"/>
                      <a:pt x="0" y="122562"/>
                    </a:cubicBezTo>
                    <a:lnTo>
                      <a:pt x="0" y="122429"/>
                    </a:lnTo>
                    <a:cubicBezTo>
                      <a:pt x="0" y="54813"/>
                      <a:pt x="54813" y="0"/>
                      <a:pt x="122429" y="0"/>
                    </a:cubicBezTo>
                    <a:close/>
                  </a:path>
                </a:pathLst>
              </a:custGeom>
              <a:solidFill>
                <a:srgbClr val="3524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8684342" y="1"/>
                <a:ext cx="3507658" cy="221129"/>
              </a:xfrm>
              <a:custGeom>
                <a:avLst/>
                <a:gdLst>
                  <a:gd name="connsiteX0" fmla="*/ 12470 w 3507658"/>
                  <a:gd name="connsiteY0" fmla="*/ 0 h 221129"/>
                  <a:gd name="connsiteX1" fmla="*/ 3507658 w 3507658"/>
                  <a:gd name="connsiteY1" fmla="*/ 0 h 221129"/>
                  <a:gd name="connsiteX2" fmla="*/ 3507658 w 3507658"/>
                  <a:gd name="connsiteY2" fmla="*/ 221129 h 221129"/>
                  <a:gd name="connsiteX3" fmla="*/ 159237 w 3507658"/>
                  <a:gd name="connsiteY3" fmla="*/ 221129 h 221129"/>
                  <a:gd name="connsiteX4" fmla="*/ 0 w 3507658"/>
                  <a:gd name="connsiteY4" fmla="*/ 61893 h 221129"/>
                  <a:gd name="connsiteX5" fmla="*/ 0 w 3507658"/>
                  <a:gd name="connsiteY5" fmla="*/ 61760 h 221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658" h="221129">
                    <a:moveTo>
                      <a:pt x="12470" y="0"/>
                    </a:moveTo>
                    <a:lnTo>
                      <a:pt x="3507658" y="0"/>
                    </a:lnTo>
                    <a:lnTo>
                      <a:pt x="3507658" y="221129"/>
                    </a:lnTo>
                    <a:lnTo>
                      <a:pt x="159237" y="221129"/>
                    </a:lnTo>
                    <a:cubicBezTo>
                      <a:pt x="71217" y="221129"/>
                      <a:pt x="0" y="149780"/>
                      <a:pt x="0" y="61893"/>
                    </a:cubicBezTo>
                    <a:lnTo>
                      <a:pt x="0" y="61760"/>
                    </a:lnTo>
                    <a:close/>
                  </a:path>
                </a:pathLst>
              </a:custGeom>
              <a:solidFill>
                <a:srgbClr val="5A9E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8684210" y="0"/>
                <a:ext cx="3507791" cy="220997"/>
              </a:xfrm>
              <a:custGeom>
                <a:avLst/>
                <a:gdLst>
                  <a:gd name="connsiteX0" fmla="*/ 14745 w 3507791"/>
                  <a:gd name="connsiteY0" fmla="*/ 0 h 220997"/>
                  <a:gd name="connsiteX1" fmla="*/ 23735 w 3507791"/>
                  <a:gd name="connsiteY1" fmla="*/ 0 h 220997"/>
                  <a:gd name="connsiteX2" fmla="*/ 41574 w 3507791"/>
                  <a:gd name="connsiteY2" fmla="*/ 26029 h 220997"/>
                  <a:gd name="connsiteX3" fmla="*/ 159370 w 3507791"/>
                  <a:gd name="connsiteY3" fmla="*/ 78297 h 220997"/>
                  <a:gd name="connsiteX4" fmla="*/ 3507791 w 3507791"/>
                  <a:gd name="connsiteY4" fmla="*/ 78297 h 220997"/>
                  <a:gd name="connsiteX5" fmla="*/ 3507791 w 3507791"/>
                  <a:gd name="connsiteY5" fmla="*/ 220997 h 220997"/>
                  <a:gd name="connsiteX6" fmla="*/ 159370 w 3507791"/>
                  <a:gd name="connsiteY6" fmla="*/ 220997 h 220997"/>
                  <a:gd name="connsiteX7" fmla="*/ 0 w 3507791"/>
                  <a:gd name="connsiteY7" fmla="*/ 61627 h 2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7791" h="220997">
                    <a:moveTo>
                      <a:pt x="14745" y="0"/>
                    </a:moveTo>
                    <a:lnTo>
                      <a:pt x="23735" y="0"/>
                    </a:lnTo>
                    <a:lnTo>
                      <a:pt x="41574" y="26029"/>
                    </a:lnTo>
                    <a:cubicBezTo>
                      <a:pt x="70675" y="58118"/>
                      <a:pt x="112659" y="78297"/>
                      <a:pt x="159370" y="78297"/>
                    </a:cubicBezTo>
                    <a:lnTo>
                      <a:pt x="3507791" y="78297"/>
                    </a:lnTo>
                    <a:lnTo>
                      <a:pt x="3507791" y="220997"/>
                    </a:lnTo>
                    <a:lnTo>
                      <a:pt x="159370" y="220997"/>
                    </a:lnTo>
                    <a:cubicBezTo>
                      <a:pt x="71350" y="220997"/>
                      <a:pt x="0" y="149647"/>
                      <a:pt x="0" y="61627"/>
                    </a:cubicBezTo>
                    <a:close/>
                  </a:path>
                </a:pathLst>
              </a:custGeom>
              <a:solidFill>
                <a:srgbClr val="3683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8684209" y="465986"/>
                <a:ext cx="3507791" cy="114693"/>
              </a:xfrm>
              <a:custGeom>
                <a:avLst/>
                <a:gdLst>
                  <a:gd name="connsiteX0" fmla="*/ 57347 w 3507791"/>
                  <a:gd name="connsiteY0" fmla="*/ 0 h 114693"/>
                  <a:gd name="connsiteX1" fmla="*/ 3507791 w 3507791"/>
                  <a:gd name="connsiteY1" fmla="*/ 0 h 114693"/>
                  <a:gd name="connsiteX2" fmla="*/ 3507791 w 3507791"/>
                  <a:gd name="connsiteY2" fmla="*/ 114693 h 114693"/>
                  <a:gd name="connsiteX3" fmla="*/ 57347 w 3507791"/>
                  <a:gd name="connsiteY3" fmla="*/ 114693 h 114693"/>
                  <a:gd name="connsiteX4" fmla="*/ 0 w 3507791"/>
                  <a:gd name="connsiteY4" fmla="*/ 57347 h 114693"/>
                  <a:gd name="connsiteX5" fmla="*/ 57347 w 3507791"/>
                  <a:gd name="connsiteY5" fmla="*/ 0 h 1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791" h="114693">
                    <a:moveTo>
                      <a:pt x="57347" y="0"/>
                    </a:moveTo>
                    <a:lnTo>
                      <a:pt x="3507791" y="0"/>
                    </a:lnTo>
                    <a:lnTo>
                      <a:pt x="3507791" y="114693"/>
                    </a:lnTo>
                    <a:lnTo>
                      <a:pt x="57347" y="114693"/>
                    </a:lnTo>
                    <a:cubicBezTo>
                      <a:pt x="25739" y="114693"/>
                      <a:pt x="0" y="89087"/>
                      <a:pt x="0" y="57347"/>
                    </a:cubicBezTo>
                    <a:cubicBezTo>
                      <a:pt x="0" y="25739"/>
                      <a:pt x="25606" y="0"/>
                      <a:pt x="57347" y="0"/>
                    </a:cubicBezTo>
                    <a:close/>
                  </a:path>
                </a:pathLst>
              </a:custGeom>
              <a:solidFill>
                <a:srgbClr val="5A9E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6" name="组合 205"/>
              <p:cNvGrpSpPr/>
              <p:nvPr/>
            </p:nvGrpSpPr>
            <p:grpSpPr>
              <a:xfrm>
                <a:off x="9162718" y="221130"/>
                <a:ext cx="2330932" cy="244856"/>
                <a:chOff x="4901469" y="1477803"/>
                <a:chExt cx="1664779" cy="174879"/>
              </a:xfrm>
            </p:grpSpPr>
            <p:grpSp>
              <p:nvGrpSpPr>
                <p:cNvPr id="207" name="组合 206"/>
                <p:cNvGrpSpPr/>
                <p:nvPr/>
              </p:nvGrpSpPr>
              <p:grpSpPr>
                <a:xfrm>
                  <a:off x="4901469" y="1477803"/>
                  <a:ext cx="174878" cy="174879"/>
                  <a:chOff x="4901469" y="1477803"/>
                  <a:chExt cx="174878" cy="174879"/>
                </a:xfrm>
              </p:grpSpPr>
              <p:sp>
                <p:nvSpPr>
                  <p:cNvPr id="208" name="任意多边形: 形状 207"/>
                  <p:cNvSpPr/>
                  <p:nvPr/>
                </p:nvSpPr>
                <p:spPr>
                  <a:xfrm>
                    <a:off x="4901469" y="1477803"/>
                    <a:ext cx="174878" cy="174879"/>
                  </a:xfrm>
                  <a:custGeom>
                    <a:avLst/>
                    <a:gdLst>
                      <a:gd name="connsiteX0" fmla="*/ 174879 w 174878"/>
                      <a:gd name="connsiteY0" fmla="*/ 87440 h 174879"/>
                      <a:gd name="connsiteX1" fmla="*/ 87439 w 174878"/>
                      <a:gd name="connsiteY1" fmla="*/ 174879 h 174879"/>
                      <a:gd name="connsiteX2" fmla="*/ 0 w 174878"/>
                      <a:gd name="connsiteY2" fmla="*/ 87440 h 174879"/>
                      <a:gd name="connsiteX3" fmla="*/ 87439 w 174878"/>
                      <a:gd name="connsiteY3" fmla="*/ 0 h 174879"/>
                      <a:gd name="connsiteX4" fmla="*/ 174879 w 174878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8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39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39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任意多边形: 形状 208"/>
                  <p:cNvSpPr/>
                  <p:nvPr/>
                </p:nvSpPr>
                <p:spPr>
                  <a:xfrm>
                    <a:off x="4947951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7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7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7" y="81915"/>
                        </a:cubicBezTo>
                        <a:cubicBezTo>
                          <a:pt x="18383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7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0" name="组合 209"/>
                <p:cNvGrpSpPr/>
                <p:nvPr/>
              </p:nvGrpSpPr>
              <p:grpSpPr>
                <a:xfrm>
                  <a:off x="5199507" y="1477803"/>
                  <a:ext cx="174879" cy="174879"/>
                  <a:chOff x="5199507" y="1477803"/>
                  <a:chExt cx="174879" cy="174879"/>
                </a:xfrm>
              </p:grpSpPr>
              <p:sp>
                <p:nvSpPr>
                  <p:cNvPr id="211" name="任意多边形: 形状 210"/>
                  <p:cNvSpPr/>
                  <p:nvPr/>
                </p:nvSpPr>
                <p:spPr>
                  <a:xfrm>
                    <a:off x="5199507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39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39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39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39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任意多边形: 形状 211"/>
                  <p:cNvSpPr/>
                  <p:nvPr/>
                </p:nvSpPr>
                <p:spPr>
                  <a:xfrm>
                    <a:off x="5245893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8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8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8" y="81915"/>
                        </a:cubicBezTo>
                        <a:cubicBezTo>
                          <a:pt x="18288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8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3" name="组合 212"/>
                <p:cNvGrpSpPr/>
                <p:nvPr/>
              </p:nvGrpSpPr>
              <p:grpSpPr>
                <a:xfrm>
                  <a:off x="5497449" y="1477803"/>
                  <a:ext cx="174879" cy="174879"/>
                  <a:chOff x="5497449" y="1477803"/>
                  <a:chExt cx="174879" cy="174879"/>
                </a:xfrm>
              </p:grpSpPr>
              <p:sp>
                <p:nvSpPr>
                  <p:cNvPr id="214" name="任意多边形: 形状 213"/>
                  <p:cNvSpPr/>
                  <p:nvPr/>
                </p:nvSpPr>
                <p:spPr>
                  <a:xfrm>
                    <a:off x="5497449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任意多边形: 形状 214"/>
                  <p:cNvSpPr/>
                  <p:nvPr/>
                </p:nvSpPr>
                <p:spPr>
                  <a:xfrm>
                    <a:off x="5543931" y="1524285"/>
                    <a:ext cx="81915" cy="81914"/>
                  </a:xfrm>
                  <a:custGeom>
                    <a:avLst/>
                    <a:gdLst>
                      <a:gd name="connsiteX0" fmla="*/ 81915 w 81915"/>
                      <a:gd name="connsiteY0" fmla="*/ 40958 h 81914"/>
                      <a:gd name="connsiteX1" fmla="*/ 40957 w 81915"/>
                      <a:gd name="connsiteY1" fmla="*/ 81915 h 81914"/>
                      <a:gd name="connsiteX2" fmla="*/ 0 w 81915"/>
                      <a:gd name="connsiteY2" fmla="*/ 40958 h 81914"/>
                      <a:gd name="connsiteX3" fmla="*/ 40957 w 81915"/>
                      <a:gd name="connsiteY3" fmla="*/ 0 h 81914"/>
                      <a:gd name="connsiteX4" fmla="*/ 81915 w 81915"/>
                      <a:gd name="connsiteY4" fmla="*/ 40958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4">
                        <a:moveTo>
                          <a:pt x="81915" y="40958"/>
                        </a:moveTo>
                        <a:cubicBezTo>
                          <a:pt x="81915" y="63578"/>
                          <a:pt x="63578" y="81915"/>
                          <a:pt x="40957" y="81915"/>
                        </a:cubicBezTo>
                        <a:cubicBezTo>
                          <a:pt x="18337" y="81915"/>
                          <a:pt x="0" y="63578"/>
                          <a:pt x="0" y="40958"/>
                        </a:cubicBezTo>
                        <a:cubicBezTo>
                          <a:pt x="0" y="18337"/>
                          <a:pt x="18337" y="0"/>
                          <a:pt x="40957" y="0"/>
                        </a:cubicBezTo>
                        <a:cubicBezTo>
                          <a:pt x="63578" y="0"/>
                          <a:pt x="81915" y="18337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6" name="组合 215"/>
                <p:cNvGrpSpPr/>
                <p:nvPr/>
              </p:nvGrpSpPr>
              <p:grpSpPr>
                <a:xfrm>
                  <a:off x="5795391" y="1477803"/>
                  <a:ext cx="174879" cy="174879"/>
                  <a:chOff x="5795391" y="1477803"/>
                  <a:chExt cx="174879" cy="174879"/>
                </a:xfrm>
              </p:grpSpPr>
              <p:sp>
                <p:nvSpPr>
                  <p:cNvPr id="217" name="任意多边形: 形状 216"/>
                  <p:cNvSpPr/>
                  <p:nvPr/>
                </p:nvSpPr>
                <p:spPr>
                  <a:xfrm>
                    <a:off x="5795391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任意多边形: 形状 217"/>
                  <p:cNvSpPr/>
                  <p:nvPr/>
                </p:nvSpPr>
                <p:spPr>
                  <a:xfrm>
                    <a:off x="5841873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7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7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7" y="81915"/>
                        </a:cubicBezTo>
                        <a:cubicBezTo>
                          <a:pt x="18383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7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9" name="组合 218"/>
                <p:cNvGrpSpPr/>
                <p:nvPr/>
              </p:nvGrpSpPr>
              <p:grpSpPr>
                <a:xfrm>
                  <a:off x="6093428" y="1477803"/>
                  <a:ext cx="174879" cy="174879"/>
                  <a:chOff x="6093428" y="1477803"/>
                  <a:chExt cx="174879" cy="174879"/>
                </a:xfrm>
              </p:grpSpPr>
              <p:sp>
                <p:nvSpPr>
                  <p:cNvPr id="220" name="任意多边形: 形状 219"/>
                  <p:cNvSpPr/>
                  <p:nvPr/>
                </p:nvSpPr>
                <p:spPr>
                  <a:xfrm>
                    <a:off x="6093428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任意多边形: 形状 220"/>
                  <p:cNvSpPr/>
                  <p:nvPr/>
                </p:nvSpPr>
                <p:spPr>
                  <a:xfrm>
                    <a:off x="6139910" y="1524285"/>
                    <a:ext cx="81915" cy="81915"/>
                  </a:xfrm>
                  <a:custGeom>
                    <a:avLst/>
                    <a:gdLst>
                      <a:gd name="connsiteX0" fmla="*/ 81915 w 81915"/>
                      <a:gd name="connsiteY0" fmla="*/ 40958 h 81915"/>
                      <a:gd name="connsiteX1" fmla="*/ 40958 w 81915"/>
                      <a:gd name="connsiteY1" fmla="*/ 81915 h 81915"/>
                      <a:gd name="connsiteX2" fmla="*/ 0 w 81915"/>
                      <a:gd name="connsiteY2" fmla="*/ 40958 h 81915"/>
                      <a:gd name="connsiteX3" fmla="*/ 40958 w 81915"/>
                      <a:gd name="connsiteY3" fmla="*/ 0 h 81915"/>
                      <a:gd name="connsiteX4" fmla="*/ 81915 w 81915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8" y="81915"/>
                        </a:cubicBezTo>
                        <a:cubicBezTo>
                          <a:pt x="18288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8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2" name="组合 221"/>
                <p:cNvGrpSpPr/>
                <p:nvPr/>
              </p:nvGrpSpPr>
              <p:grpSpPr>
                <a:xfrm>
                  <a:off x="6391370" y="1477803"/>
                  <a:ext cx="174879" cy="174879"/>
                  <a:chOff x="6391370" y="1477803"/>
                  <a:chExt cx="174879" cy="174879"/>
                </a:xfrm>
              </p:grpSpPr>
              <p:sp>
                <p:nvSpPr>
                  <p:cNvPr id="223" name="任意多边形: 形状 222"/>
                  <p:cNvSpPr/>
                  <p:nvPr/>
                </p:nvSpPr>
                <p:spPr>
                  <a:xfrm>
                    <a:off x="6391370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任意多边形: 形状 223"/>
                  <p:cNvSpPr/>
                  <p:nvPr/>
                </p:nvSpPr>
                <p:spPr>
                  <a:xfrm>
                    <a:off x="6437852" y="1524285"/>
                    <a:ext cx="81915" cy="81914"/>
                  </a:xfrm>
                  <a:custGeom>
                    <a:avLst/>
                    <a:gdLst>
                      <a:gd name="connsiteX0" fmla="*/ 81915 w 81915"/>
                      <a:gd name="connsiteY0" fmla="*/ 40958 h 81914"/>
                      <a:gd name="connsiteX1" fmla="*/ 40958 w 81915"/>
                      <a:gd name="connsiteY1" fmla="*/ 81915 h 81914"/>
                      <a:gd name="connsiteX2" fmla="*/ 0 w 81915"/>
                      <a:gd name="connsiteY2" fmla="*/ 40958 h 81914"/>
                      <a:gd name="connsiteX3" fmla="*/ 40958 w 81915"/>
                      <a:gd name="connsiteY3" fmla="*/ 0 h 81914"/>
                      <a:gd name="connsiteX4" fmla="*/ 81915 w 81915"/>
                      <a:gd name="connsiteY4" fmla="*/ 40958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4">
                        <a:moveTo>
                          <a:pt x="81915" y="40958"/>
                        </a:moveTo>
                        <a:cubicBezTo>
                          <a:pt x="81915" y="63578"/>
                          <a:pt x="63578" y="81915"/>
                          <a:pt x="40958" y="81915"/>
                        </a:cubicBezTo>
                        <a:cubicBezTo>
                          <a:pt x="18337" y="81915"/>
                          <a:pt x="0" y="63578"/>
                          <a:pt x="0" y="40958"/>
                        </a:cubicBezTo>
                        <a:cubicBezTo>
                          <a:pt x="0" y="18337"/>
                          <a:pt x="18337" y="0"/>
                          <a:pt x="40958" y="0"/>
                        </a:cubicBezTo>
                        <a:cubicBezTo>
                          <a:pt x="63578" y="0"/>
                          <a:pt x="81915" y="18337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506" name="任意多边形: 形状 505"/>
              <p:cNvSpPr/>
              <p:nvPr/>
            </p:nvSpPr>
            <p:spPr>
              <a:xfrm>
                <a:off x="8684342" y="1"/>
                <a:ext cx="3507658" cy="221129"/>
              </a:xfrm>
              <a:custGeom>
                <a:avLst/>
                <a:gdLst>
                  <a:gd name="connsiteX0" fmla="*/ 12470 w 3507658"/>
                  <a:gd name="connsiteY0" fmla="*/ 0 h 221129"/>
                  <a:gd name="connsiteX1" fmla="*/ 3507658 w 3507658"/>
                  <a:gd name="connsiteY1" fmla="*/ 0 h 221129"/>
                  <a:gd name="connsiteX2" fmla="*/ 3507658 w 3507658"/>
                  <a:gd name="connsiteY2" fmla="*/ 221129 h 221129"/>
                  <a:gd name="connsiteX3" fmla="*/ 159237 w 3507658"/>
                  <a:gd name="connsiteY3" fmla="*/ 221129 h 221129"/>
                  <a:gd name="connsiteX4" fmla="*/ 0 w 3507658"/>
                  <a:gd name="connsiteY4" fmla="*/ 61893 h 221129"/>
                  <a:gd name="connsiteX5" fmla="*/ 0 w 3507658"/>
                  <a:gd name="connsiteY5" fmla="*/ 61760 h 221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658" h="221129">
                    <a:moveTo>
                      <a:pt x="12470" y="0"/>
                    </a:moveTo>
                    <a:lnTo>
                      <a:pt x="3507658" y="0"/>
                    </a:lnTo>
                    <a:lnTo>
                      <a:pt x="3507658" y="221129"/>
                    </a:lnTo>
                    <a:lnTo>
                      <a:pt x="159237" y="221129"/>
                    </a:lnTo>
                    <a:cubicBezTo>
                      <a:pt x="71217" y="221129"/>
                      <a:pt x="0" y="149780"/>
                      <a:pt x="0" y="61893"/>
                    </a:cubicBezTo>
                    <a:lnTo>
                      <a:pt x="0" y="61760"/>
                    </a:ln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8684209" y="465986"/>
                <a:ext cx="3507791" cy="114693"/>
              </a:xfrm>
              <a:custGeom>
                <a:avLst/>
                <a:gdLst>
                  <a:gd name="connsiteX0" fmla="*/ 57347 w 3507791"/>
                  <a:gd name="connsiteY0" fmla="*/ 0 h 114693"/>
                  <a:gd name="connsiteX1" fmla="*/ 3507791 w 3507791"/>
                  <a:gd name="connsiteY1" fmla="*/ 0 h 114693"/>
                  <a:gd name="connsiteX2" fmla="*/ 3507791 w 3507791"/>
                  <a:gd name="connsiteY2" fmla="*/ 114693 h 114693"/>
                  <a:gd name="connsiteX3" fmla="*/ 57347 w 3507791"/>
                  <a:gd name="connsiteY3" fmla="*/ 114693 h 114693"/>
                  <a:gd name="connsiteX4" fmla="*/ 0 w 3507791"/>
                  <a:gd name="connsiteY4" fmla="*/ 57347 h 114693"/>
                  <a:gd name="connsiteX5" fmla="*/ 57347 w 3507791"/>
                  <a:gd name="connsiteY5" fmla="*/ 0 h 1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791" h="114693">
                    <a:moveTo>
                      <a:pt x="57347" y="0"/>
                    </a:moveTo>
                    <a:lnTo>
                      <a:pt x="3507791" y="0"/>
                    </a:lnTo>
                    <a:lnTo>
                      <a:pt x="3507791" y="114693"/>
                    </a:lnTo>
                    <a:lnTo>
                      <a:pt x="57347" y="114693"/>
                    </a:lnTo>
                    <a:cubicBezTo>
                      <a:pt x="25739" y="114693"/>
                      <a:pt x="0" y="89087"/>
                      <a:pt x="0" y="57347"/>
                    </a:cubicBezTo>
                    <a:cubicBezTo>
                      <a:pt x="0" y="25739"/>
                      <a:pt x="25606" y="0"/>
                      <a:pt x="57347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9162718" y="221130"/>
                <a:ext cx="244855" cy="244856"/>
              </a:xfrm>
              <a:custGeom>
                <a:avLst/>
                <a:gdLst>
                  <a:gd name="connsiteX0" fmla="*/ 174879 w 174878"/>
                  <a:gd name="connsiteY0" fmla="*/ 87440 h 174879"/>
                  <a:gd name="connsiteX1" fmla="*/ 87439 w 174878"/>
                  <a:gd name="connsiteY1" fmla="*/ 174879 h 174879"/>
                  <a:gd name="connsiteX2" fmla="*/ 0 w 174878"/>
                  <a:gd name="connsiteY2" fmla="*/ 87440 h 174879"/>
                  <a:gd name="connsiteX3" fmla="*/ 87439 w 174878"/>
                  <a:gd name="connsiteY3" fmla="*/ 0 h 174879"/>
                  <a:gd name="connsiteX4" fmla="*/ 174879 w 174878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8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39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39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227800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7 w 81914"/>
                  <a:gd name="connsiteY1" fmla="*/ 81915 h 81915"/>
                  <a:gd name="connsiteX2" fmla="*/ 0 w 81914"/>
                  <a:gd name="connsiteY2" fmla="*/ 40958 h 81915"/>
                  <a:gd name="connsiteX3" fmla="*/ 40957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7" y="81915"/>
                    </a:cubicBezTo>
                    <a:cubicBezTo>
                      <a:pt x="18383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7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9580015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39 w 174879"/>
                  <a:gd name="connsiteY1" fmla="*/ 174879 h 174879"/>
                  <a:gd name="connsiteX2" fmla="*/ 0 w 174879"/>
                  <a:gd name="connsiteY2" fmla="*/ 87440 h 174879"/>
                  <a:gd name="connsiteX3" fmla="*/ 87439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39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39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9644962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8 w 81914"/>
                  <a:gd name="connsiteY1" fmla="*/ 81915 h 81915"/>
                  <a:gd name="connsiteX2" fmla="*/ 0 w 81914"/>
                  <a:gd name="connsiteY2" fmla="*/ 40958 h 81915"/>
                  <a:gd name="connsiteX3" fmla="*/ 40958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8" y="81915"/>
                    </a:cubicBezTo>
                    <a:cubicBezTo>
                      <a:pt x="18288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8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997177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10062258" y="286212"/>
                <a:ext cx="114693" cy="114692"/>
              </a:xfrm>
              <a:custGeom>
                <a:avLst/>
                <a:gdLst>
                  <a:gd name="connsiteX0" fmla="*/ 81915 w 81915"/>
                  <a:gd name="connsiteY0" fmla="*/ 40958 h 81914"/>
                  <a:gd name="connsiteX1" fmla="*/ 40957 w 81915"/>
                  <a:gd name="connsiteY1" fmla="*/ 81915 h 81914"/>
                  <a:gd name="connsiteX2" fmla="*/ 0 w 81915"/>
                  <a:gd name="connsiteY2" fmla="*/ 40958 h 81914"/>
                  <a:gd name="connsiteX3" fmla="*/ 40957 w 81915"/>
                  <a:gd name="connsiteY3" fmla="*/ 0 h 81914"/>
                  <a:gd name="connsiteX4" fmla="*/ 81915 w 81915"/>
                  <a:gd name="connsiteY4" fmla="*/ 40958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4">
                    <a:moveTo>
                      <a:pt x="81915" y="40958"/>
                    </a:moveTo>
                    <a:cubicBezTo>
                      <a:pt x="81915" y="63578"/>
                      <a:pt x="63578" y="81915"/>
                      <a:pt x="40957" y="81915"/>
                    </a:cubicBezTo>
                    <a:cubicBezTo>
                      <a:pt x="18337" y="81915"/>
                      <a:pt x="0" y="63578"/>
                      <a:pt x="0" y="40958"/>
                    </a:cubicBezTo>
                    <a:cubicBezTo>
                      <a:pt x="0" y="18337"/>
                      <a:pt x="18337" y="0"/>
                      <a:pt x="40957" y="0"/>
                    </a:cubicBezTo>
                    <a:cubicBezTo>
                      <a:pt x="63578" y="0"/>
                      <a:pt x="81915" y="18337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414339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0479420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7 w 81914"/>
                  <a:gd name="connsiteY1" fmla="*/ 81915 h 81915"/>
                  <a:gd name="connsiteX2" fmla="*/ 0 w 81914"/>
                  <a:gd name="connsiteY2" fmla="*/ 40958 h 81915"/>
                  <a:gd name="connsiteX3" fmla="*/ 40957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7" y="81915"/>
                    </a:cubicBezTo>
                    <a:cubicBezTo>
                      <a:pt x="18383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7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831634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896715" y="286212"/>
                <a:ext cx="114693" cy="114693"/>
              </a:xfrm>
              <a:custGeom>
                <a:avLst/>
                <a:gdLst>
                  <a:gd name="connsiteX0" fmla="*/ 81915 w 81915"/>
                  <a:gd name="connsiteY0" fmla="*/ 40958 h 81915"/>
                  <a:gd name="connsiteX1" fmla="*/ 40958 w 81915"/>
                  <a:gd name="connsiteY1" fmla="*/ 81915 h 81915"/>
                  <a:gd name="connsiteX2" fmla="*/ 0 w 81915"/>
                  <a:gd name="connsiteY2" fmla="*/ 40958 h 81915"/>
                  <a:gd name="connsiteX3" fmla="*/ 40958 w 81915"/>
                  <a:gd name="connsiteY3" fmla="*/ 0 h 81915"/>
                  <a:gd name="connsiteX4" fmla="*/ 81915 w 81915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8" y="81915"/>
                    </a:cubicBezTo>
                    <a:cubicBezTo>
                      <a:pt x="18288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8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248796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11313877" y="286212"/>
                <a:ext cx="114693" cy="114692"/>
              </a:xfrm>
              <a:custGeom>
                <a:avLst/>
                <a:gdLst>
                  <a:gd name="connsiteX0" fmla="*/ 81915 w 81915"/>
                  <a:gd name="connsiteY0" fmla="*/ 40958 h 81914"/>
                  <a:gd name="connsiteX1" fmla="*/ 40958 w 81915"/>
                  <a:gd name="connsiteY1" fmla="*/ 81915 h 81914"/>
                  <a:gd name="connsiteX2" fmla="*/ 0 w 81915"/>
                  <a:gd name="connsiteY2" fmla="*/ 40958 h 81914"/>
                  <a:gd name="connsiteX3" fmla="*/ 40958 w 81915"/>
                  <a:gd name="connsiteY3" fmla="*/ 0 h 81914"/>
                  <a:gd name="connsiteX4" fmla="*/ 81915 w 81915"/>
                  <a:gd name="connsiteY4" fmla="*/ 40958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4">
                    <a:moveTo>
                      <a:pt x="81915" y="40958"/>
                    </a:moveTo>
                    <a:cubicBezTo>
                      <a:pt x="81915" y="63578"/>
                      <a:pt x="63578" y="81915"/>
                      <a:pt x="40958" y="81915"/>
                    </a:cubicBezTo>
                    <a:cubicBezTo>
                      <a:pt x="18337" y="81915"/>
                      <a:pt x="0" y="63578"/>
                      <a:pt x="0" y="40958"/>
                    </a:cubicBezTo>
                    <a:cubicBezTo>
                      <a:pt x="0" y="18337"/>
                      <a:pt x="18337" y="0"/>
                      <a:pt x="40958" y="0"/>
                    </a:cubicBezTo>
                    <a:cubicBezTo>
                      <a:pt x="63578" y="0"/>
                      <a:pt x="81915" y="18337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40" name="组合 239"/>
              <p:cNvGrpSpPr/>
              <p:nvPr/>
            </p:nvGrpSpPr>
            <p:grpSpPr>
              <a:xfrm>
                <a:off x="10414339" y="343558"/>
                <a:ext cx="662151" cy="2191196"/>
                <a:chOff x="5795391" y="1565242"/>
                <a:chExt cx="472916" cy="1564978"/>
              </a:xfrm>
            </p:grpSpPr>
            <p:sp>
              <p:nvSpPr>
                <p:cNvPr id="241" name="任意多边形: 形状 240"/>
                <p:cNvSpPr/>
                <p:nvPr/>
              </p:nvSpPr>
              <p:spPr>
                <a:xfrm>
                  <a:off x="5795391" y="1565242"/>
                  <a:ext cx="472916" cy="964025"/>
                </a:xfrm>
                <a:custGeom>
                  <a:avLst/>
                  <a:gdLst>
                    <a:gd name="connsiteX0" fmla="*/ 472916 w 472916"/>
                    <a:gd name="connsiteY0" fmla="*/ 0 h 964025"/>
                    <a:gd name="connsiteX1" fmla="*/ 346996 w 472916"/>
                    <a:gd name="connsiteY1" fmla="*/ 964025 h 964025"/>
                    <a:gd name="connsiteX2" fmla="*/ 107633 w 472916"/>
                    <a:gd name="connsiteY2" fmla="*/ 964025 h 964025"/>
                    <a:gd name="connsiteX3" fmla="*/ 0 w 472916"/>
                    <a:gd name="connsiteY3" fmla="*/ 0 h 96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916" h="964025">
                      <a:moveTo>
                        <a:pt x="472916" y="0"/>
                      </a:moveTo>
                      <a:lnTo>
                        <a:pt x="346996" y="964025"/>
                      </a:lnTo>
                      <a:lnTo>
                        <a:pt x="107633" y="9640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42" name="组合 241"/>
                <p:cNvGrpSpPr/>
                <p:nvPr/>
              </p:nvGrpSpPr>
              <p:grpSpPr>
                <a:xfrm>
                  <a:off x="5839777" y="2424588"/>
                  <a:ext cx="367188" cy="705632"/>
                  <a:chOff x="5839777" y="2424588"/>
                  <a:chExt cx="367188" cy="705632"/>
                </a:xfrm>
              </p:grpSpPr>
              <p:sp>
                <p:nvSpPr>
                  <p:cNvPr id="243" name="任意多边形: 形状 242"/>
                  <p:cNvSpPr/>
                  <p:nvPr/>
                </p:nvSpPr>
                <p:spPr>
                  <a:xfrm>
                    <a:off x="5910459" y="2765440"/>
                    <a:ext cx="206533" cy="364780"/>
                  </a:xfrm>
                  <a:custGeom>
                    <a:avLst/>
                    <a:gdLst>
                      <a:gd name="connsiteX0" fmla="*/ 188208 w 206533"/>
                      <a:gd name="connsiteY0" fmla="*/ 297609 h 364780"/>
                      <a:gd name="connsiteX1" fmla="*/ 114198 w 206533"/>
                      <a:gd name="connsiteY1" fmla="*/ 339233 h 364780"/>
                      <a:gd name="connsiteX2" fmla="*/ 112865 w 206533"/>
                      <a:gd name="connsiteY2" fmla="*/ 181404 h 364780"/>
                      <a:gd name="connsiteX3" fmla="*/ 133058 w 206533"/>
                      <a:gd name="connsiteY3" fmla="*/ 165592 h 364780"/>
                      <a:gd name="connsiteX4" fmla="*/ 133725 w 206533"/>
                      <a:gd name="connsiteY4" fmla="*/ 160449 h 364780"/>
                      <a:gd name="connsiteX5" fmla="*/ 149917 w 206533"/>
                      <a:gd name="connsiteY5" fmla="*/ 42148 h 364780"/>
                      <a:gd name="connsiteX6" fmla="*/ 75718 w 206533"/>
                      <a:gd name="connsiteY6" fmla="*/ 42148 h 364780"/>
                      <a:gd name="connsiteX7" fmla="*/ 89434 w 206533"/>
                      <a:gd name="connsiteY7" fmla="*/ 142732 h 364780"/>
                      <a:gd name="connsiteX8" fmla="*/ 13900 w 206533"/>
                      <a:gd name="connsiteY8" fmla="*/ 199787 h 364780"/>
                      <a:gd name="connsiteX9" fmla="*/ 205258 w 206533"/>
                      <a:gd name="connsiteY9" fmla="*/ 307038 h 364780"/>
                      <a:gd name="connsiteX10" fmla="*/ 188208 w 206533"/>
                      <a:gd name="connsiteY10" fmla="*/ 297609 h 36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6533" h="364780">
                        <a:moveTo>
                          <a:pt x="188208" y="297609"/>
                        </a:moveTo>
                        <a:cubicBezTo>
                          <a:pt x="172968" y="323802"/>
                          <a:pt x="143536" y="340185"/>
                          <a:pt x="114198" y="339233"/>
                        </a:cubicBezTo>
                        <a:cubicBezTo>
                          <a:pt x="9138" y="334947"/>
                          <a:pt x="7233" y="183023"/>
                          <a:pt x="112865" y="181404"/>
                        </a:cubicBezTo>
                        <a:cubicBezTo>
                          <a:pt x="122771" y="182451"/>
                          <a:pt x="131725" y="175498"/>
                          <a:pt x="133058" y="165592"/>
                        </a:cubicBezTo>
                        <a:lnTo>
                          <a:pt x="133725" y="160449"/>
                        </a:lnTo>
                        <a:lnTo>
                          <a:pt x="149917" y="42148"/>
                        </a:lnTo>
                        <a:cubicBezTo>
                          <a:pt x="154489" y="-14145"/>
                          <a:pt x="71050" y="-13954"/>
                          <a:pt x="75718" y="42148"/>
                        </a:cubicBezTo>
                        <a:lnTo>
                          <a:pt x="89434" y="142732"/>
                        </a:lnTo>
                        <a:cubicBezTo>
                          <a:pt x="57430" y="150257"/>
                          <a:pt x="28950" y="171117"/>
                          <a:pt x="13900" y="199787"/>
                        </a:cubicBezTo>
                        <a:cubicBezTo>
                          <a:pt x="-51536" y="330470"/>
                          <a:pt x="131248" y="434007"/>
                          <a:pt x="205258" y="307038"/>
                        </a:cubicBezTo>
                        <a:cubicBezTo>
                          <a:pt x="211258" y="295989"/>
                          <a:pt x="194494" y="286655"/>
                          <a:pt x="188208" y="297609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任意多边形: 形状 243"/>
                  <p:cNvSpPr/>
                  <p:nvPr/>
                </p:nvSpPr>
                <p:spPr>
                  <a:xfrm>
                    <a:off x="5839777" y="2529268"/>
                    <a:ext cx="367188" cy="83153"/>
                  </a:xfrm>
                  <a:custGeom>
                    <a:avLst/>
                    <a:gdLst>
                      <a:gd name="connsiteX0" fmla="*/ 0 w 367188"/>
                      <a:gd name="connsiteY0" fmla="*/ 0 h 83153"/>
                      <a:gd name="connsiteX1" fmla="*/ 367189 w 367188"/>
                      <a:gd name="connsiteY1" fmla="*/ 0 h 83153"/>
                      <a:gd name="connsiteX2" fmla="*/ 367189 w 367188"/>
                      <a:gd name="connsiteY2" fmla="*/ 83153 h 83153"/>
                      <a:gd name="connsiteX3" fmla="*/ 0 w 367188"/>
                      <a:gd name="connsiteY3" fmla="*/ 83153 h 83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7188" h="83153">
                        <a:moveTo>
                          <a:pt x="0" y="0"/>
                        </a:moveTo>
                        <a:lnTo>
                          <a:pt x="367189" y="0"/>
                        </a:lnTo>
                        <a:lnTo>
                          <a:pt x="367189" y="83153"/>
                        </a:lnTo>
                        <a:lnTo>
                          <a:pt x="0" y="83153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任意多边形: 形状 244"/>
                  <p:cNvSpPr/>
                  <p:nvPr/>
                </p:nvSpPr>
                <p:spPr>
                  <a:xfrm>
                    <a:off x="5949124" y="2612421"/>
                    <a:ext cx="148494" cy="71437"/>
                  </a:xfrm>
                  <a:custGeom>
                    <a:avLst/>
                    <a:gdLst>
                      <a:gd name="connsiteX0" fmla="*/ 0 w 148494"/>
                      <a:gd name="connsiteY0" fmla="*/ 0 h 71437"/>
                      <a:gd name="connsiteX1" fmla="*/ 148495 w 148494"/>
                      <a:gd name="connsiteY1" fmla="*/ 0 h 71437"/>
                      <a:gd name="connsiteX2" fmla="*/ 148495 w 148494"/>
                      <a:gd name="connsiteY2" fmla="*/ 71438 h 71437"/>
                      <a:gd name="connsiteX3" fmla="*/ 0 w 148494"/>
                      <a:gd name="connsiteY3" fmla="*/ 71438 h 71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8494" h="71437">
                        <a:moveTo>
                          <a:pt x="0" y="0"/>
                        </a:moveTo>
                        <a:lnTo>
                          <a:pt x="148495" y="0"/>
                        </a:lnTo>
                        <a:lnTo>
                          <a:pt x="148495" y="71438"/>
                        </a:lnTo>
                        <a:lnTo>
                          <a:pt x="0" y="71438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任意多边形: 形状 245"/>
                  <p:cNvSpPr/>
                  <p:nvPr/>
                </p:nvSpPr>
                <p:spPr>
                  <a:xfrm>
                    <a:off x="5931503" y="2657283"/>
                    <a:ext cx="183832" cy="183832"/>
                  </a:xfrm>
                  <a:custGeom>
                    <a:avLst/>
                    <a:gdLst>
                      <a:gd name="connsiteX0" fmla="*/ 0 w 183832"/>
                      <a:gd name="connsiteY0" fmla="*/ 91916 h 183832"/>
                      <a:gd name="connsiteX1" fmla="*/ 91916 w 183832"/>
                      <a:gd name="connsiteY1" fmla="*/ 183833 h 183832"/>
                      <a:gd name="connsiteX2" fmla="*/ 183833 w 183832"/>
                      <a:gd name="connsiteY2" fmla="*/ 91916 h 183832"/>
                      <a:gd name="connsiteX3" fmla="*/ 91916 w 183832"/>
                      <a:gd name="connsiteY3" fmla="*/ 0 h 183832"/>
                      <a:gd name="connsiteX4" fmla="*/ 0 w 183832"/>
                      <a:gd name="connsiteY4" fmla="*/ 91916 h 18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832" h="183832">
                        <a:moveTo>
                          <a:pt x="0" y="91916"/>
                        </a:moveTo>
                        <a:cubicBezTo>
                          <a:pt x="0" y="142685"/>
                          <a:pt x="41148" y="183833"/>
                          <a:pt x="91916" y="183833"/>
                        </a:cubicBezTo>
                        <a:cubicBezTo>
                          <a:pt x="142685" y="183833"/>
                          <a:pt x="183833" y="142685"/>
                          <a:pt x="183833" y="91916"/>
                        </a:cubicBezTo>
                        <a:cubicBezTo>
                          <a:pt x="183833" y="41148"/>
                          <a:pt x="142685" y="0"/>
                          <a:pt x="91916" y="0"/>
                        </a:cubicBezTo>
                        <a:cubicBezTo>
                          <a:pt x="41148" y="0"/>
                          <a:pt x="0" y="41243"/>
                          <a:pt x="0" y="91916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任意多边形: 形状 246"/>
                  <p:cNvSpPr/>
                  <p:nvPr/>
                </p:nvSpPr>
                <p:spPr>
                  <a:xfrm>
                    <a:off x="5975889" y="2701670"/>
                    <a:ext cx="95059" cy="95059"/>
                  </a:xfrm>
                  <a:custGeom>
                    <a:avLst/>
                    <a:gdLst>
                      <a:gd name="connsiteX0" fmla="*/ 0 w 95059"/>
                      <a:gd name="connsiteY0" fmla="*/ 47530 h 95059"/>
                      <a:gd name="connsiteX1" fmla="*/ 47530 w 95059"/>
                      <a:gd name="connsiteY1" fmla="*/ 95059 h 95059"/>
                      <a:gd name="connsiteX2" fmla="*/ 95059 w 95059"/>
                      <a:gd name="connsiteY2" fmla="*/ 47530 h 95059"/>
                      <a:gd name="connsiteX3" fmla="*/ 47530 w 95059"/>
                      <a:gd name="connsiteY3" fmla="*/ 0 h 95059"/>
                      <a:gd name="connsiteX4" fmla="*/ 0 w 95059"/>
                      <a:gd name="connsiteY4" fmla="*/ 47530 h 95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59" h="95059">
                        <a:moveTo>
                          <a:pt x="0" y="47530"/>
                        </a:moveTo>
                        <a:cubicBezTo>
                          <a:pt x="0" y="73819"/>
                          <a:pt x="21241" y="95059"/>
                          <a:pt x="47530" y="95059"/>
                        </a:cubicBezTo>
                        <a:cubicBezTo>
                          <a:pt x="73819" y="95059"/>
                          <a:pt x="95059" y="73819"/>
                          <a:pt x="95059" y="47530"/>
                        </a:cubicBezTo>
                        <a:cubicBezTo>
                          <a:pt x="95059" y="21336"/>
                          <a:pt x="73819" y="0"/>
                          <a:pt x="47530" y="0"/>
                        </a:cubicBezTo>
                        <a:cubicBezTo>
                          <a:pt x="21336" y="95"/>
                          <a:pt x="0" y="21336"/>
                          <a:pt x="0" y="47530"/>
                        </a:cubicBezTo>
                        <a:close/>
                      </a:path>
                    </a:pathLst>
                  </a:custGeom>
                  <a:solidFill>
                    <a:srgbClr val="35247D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任意多边形: 形状 247"/>
                  <p:cNvSpPr/>
                  <p:nvPr/>
                </p:nvSpPr>
                <p:spPr>
                  <a:xfrm>
                    <a:off x="5980747" y="2424588"/>
                    <a:ext cx="85344" cy="104679"/>
                  </a:xfrm>
                  <a:custGeom>
                    <a:avLst/>
                    <a:gdLst>
                      <a:gd name="connsiteX0" fmla="*/ 42672 w 85344"/>
                      <a:gd name="connsiteY0" fmla="*/ 0 h 104679"/>
                      <a:gd name="connsiteX1" fmla="*/ 42672 w 85344"/>
                      <a:gd name="connsiteY1" fmla="*/ 0 h 104679"/>
                      <a:gd name="connsiteX2" fmla="*/ 0 w 85344"/>
                      <a:gd name="connsiteY2" fmla="*/ 42672 h 104679"/>
                      <a:gd name="connsiteX3" fmla="*/ 0 w 85344"/>
                      <a:gd name="connsiteY3" fmla="*/ 104680 h 104679"/>
                      <a:gd name="connsiteX4" fmla="*/ 85344 w 85344"/>
                      <a:gd name="connsiteY4" fmla="*/ 104680 h 104679"/>
                      <a:gd name="connsiteX5" fmla="*/ 85344 w 85344"/>
                      <a:gd name="connsiteY5" fmla="*/ 42672 h 104679"/>
                      <a:gd name="connsiteX6" fmla="*/ 42672 w 85344"/>
                      <a:gd name="connsiteY6" fmla="*/ 0 h 10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344" h="104679">
                        <a:moveTo>
                          <a:pt x="42672" y="0"/>
                        </a:moveTo>
                        <a:lnTo>
                          <a:pt x="42672" y="0"/>
                        </a:lnTo>
                        <a:cubicBezTo>
                          <a:pt x="19145" y="0"/>
                          <a:pt x="0" y="19145"/>
                          <a:pt x="0" y="42672"/>
                        </a:cubicBezTo>
                        <a:lnTo>
                          <a:pt x="0" y="104680"/>
                        </a:lnTo>
                        <a:lnTo>
                          <a:pt x="85344" y="104680"/>
                        </a:lnTo>
                        <a:lnTo>
                          <a:pt x="85344" y="42672"/>
                        </a:lnTo>
                        <a:cubicBezTo>
                          <a:pt x="85344" y="19145"/>
                          <a:pt x="66294" y="0"/>
                          <a:pt x="42672" y="0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50" name="组合 249"/>
              <p:cNvGrpSpPr/>
              <p:nvPr/>
            </p:nvGrpSpPr>
            <p:grpSpPr>
              <a:xfrm>
                <a:off x="9801532" y="5063036"/>
                <a:ext cx="2163695" cy="944216"/>
                <a:chOff x="5357717" y="4935949"/>
                <a:chExt cx="1545336" cy="674370"/>
              </a:xfrm>
            </p:grpSpPr>
            <p:sp>
              <p:nvSpPr>
                <p:cNvPr id="251" name="任意多边形: 形状 250"/>
                <p:cNvSpPr/>
                <p:nvPr/>
              </p:nvSpPr>
              <p:spPr>
                <a:xfrm>
                  <a:off x="5357717" y="5341714"/>
                  <a:ext cx="1545336" cy="268605"/>
                </a:xfrm>
                <a:custGeom>
                  <a:avLst/>
                  <a:gdLst>
                    <a:gd name="connsiteX0" fmla="*/ 1545336 w 1545336"/>
                    <a:gd name="connsiteY0" fmla="*/ 134303 h 268605"/>
                    <a:gd name="connsiteX1" fmla="*/ 772668 w 1545336"/>
                    <a:gd name="connsiteY1" fmla="*/ 268605 h 268605"/>
                    <a:gd name="connsiteX2" fmla="*/ 0 w 1545336"/>
                    <a:gd name="connsiteY2" fmla="*/ 134303 h 268605"/>
                    <a:gd name="connsiteX3" fmla="*/ 772668 w 1545336"/>
                    <a:gd name="connsiteY3" fmla="*/ 0 h 268605"/>
                    <a:gd name="connsiteX4" fmla="*/ 1545336 w 1545336"/>
                    <a:gd name="connsiteY4" fmla="*/ 134303 h 26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5336" h="268605">
                      <a:moveTo>
                        <a:pt x="1545336" y="134303"/>
                      </a:moveTo>
                      <a:cubicBezTo>
                        <a:pt x="1545336" y="208476"/>
                        <a:pt x="1199401" y="268605"/>
                        <a:pt x="772668" y="268605"/>
                      </a:cubicBezTo>
                      <a:cubicBezTo>
                        <a:pt x="345935" y="268605"/>
                        <a:pt x="0" y="208476"/>
                        <a:pt x="0" y="134303"/>
                      </a:cubicBezTo>
                      <a:cubicBezTo>
                        <a:pt x="0" y="60129"/>
                        <a:pt x="345935" y="0"/>
                        <a:pt x="772668" y="0"/>
                      </a:cubicBezTo>
                      <a:cubicBezTo>
                        <a:pt x="1199401" y="0"/>
                        <a:pt x="1545336" y="60129"/>
                        <a:pt x="1545336" y="134303"/>
                      </a:cubicBezTo>
                      <a:close/>
                    </a:path>
                  </a:pathLst>
                </a:custGeom>
                <a:solidFill>
                  <a:srgbClr val="9192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52" name="组合 251"/>
                <p:cNvGrpSpPr/>
                <p:nvPr/>
              </p:nvGrpSpPr>
              <p:grpSpPr>
                <a:xfrm>
                  <a:off x="5525738" y="4935949"/>
                  <a:ext cx="1209293" cy="502729"/>
                  <a:chOff x="5525738" y="4935949"/>
                  <a:chExt cx="1209293" cy="502729"/>
                </a:xfrm>
              </p:grpSpPr>
              <p:grpSp>
                <p:nvGrpSpPr>
                  <p:cNvPr id="253" name="组合 252"/>
                  <p:cNvGrpSpPr/>
                  <p:nvPr/>
                </p:nvGrpSpPr>
                <p:grpSpPr>
                  <a:xfrm>
                    <a:off x="5679948" y="4935949"/>
                    <a:ext cx="900779" cy="502634"/>
                    <a:chOff x="5679948" y="4935949"/>
                    <a:chExt cx="900779" cy="502634"/>
                  </a:xfrm>
                </p:grpSpPr>
                <p:grpSp>
                  <p:nvGrpSpPr>
                    <p:cNvPr id="254" name="组合 253"/>
                    <p:cNvGrpSpPr/>
                    <p:nvPr/>
                  </p:nvGrpSpPr>
                  <p:grpSpPr>
                    <a:xfrm>
                      <a:off x="5679948" y="4935949"/>
                      <a:ext cx="261080" cy="502634"/>
                      <a:chOff x="5679948" y="4935949"/>
                      <a:chExt cx="261080" cy="502634"/>
                    </a:xfrm>
                  </p:grpSpPr>
                  <p:grpSp>
                    <p:nvGrpSpPr>
                      <p:cNvPr id="255" name="组合 254"/>
                      <p:cNvGrpSpPr/>
                      <p:nvPr/>
                    </p:nvGrpSpPr>
                    <p:grpSpPr>
                      <a:xfrm>
                        <a:off x="5679948" y="4935949"/>
                        <a:ext cx="261080" cy="502634"/>
                        <a:chOff x="5679948" y="4935949"/>
                        <a:chExt cx="261080" cy="502634"/>
                      </a:xfrm>
                    </p:grpSpPr>
                    <p:sp>
                      <p:nvSpPr>
                        <p:cNvPr id="256" name="任意多边形: 形状 255"/>
                        <p:cNvSpPr/>
                        <p:nvPr/>
                      </p:nvSpPr>
                      <p:spPr>
                        <a:xfrm>
                          <a:off x="5679948" y="4990623"/>
                          <a:ext cx="261080" cy="447960"/>
                        </a:xfrm>
                        <a:custGeom>
                          <a:avLst/>
                          <a:gdLst>
                            <a:gd name="connsiteX0" fmla="*/ 261080 w 261080"/>
                            <a:gd name="connsiteY0" fmla="*/ 403860 h 447960"/>
                            <a:gd name="connsiteX1" fmla="*/ 261080 w 261080"/>
                            <a:gd name="connsiteY1" fmla="*/ 190119 h 447960"/>
                            <a:gd name="connsiteX2" fmla="*/ 235934 w 261080"/>
                            <a:gd name="connsiteY2" fmla="*/ 110299 h 447960"/>
                            <a:gd name="connsiteX3" fmla="*/ 183832 w 261080"/>
                            <a:gd name="connsiteY3" fmla="*/ 35814 h 447960"/>
                            <a:gd name="connsiteX4" fmla="*/ 183832 w 261080"/>
                            <a:gd name="connsiteY4" fmla="*/ 0 h 447960"/>
                            <a:gd name="connsiteX5" fmla="*/ 77248 w 261080"/>
                            <a:gd name="connsiteY5" fmla="*/ 0 h 447960"/>
                            <a:gd name="connsiteX6" fmla="*/ 77248 w 261080"/>
                            <a:gd name="connsiteY6" fmla="*/ 35814 h 447960"/>
                            <a:gd name="connsiteX7" fmla="*/ 25146 w 261080"/>
                            <a:gd name="connsiteY7" fmla="*/ 110299 h 447960"/>
                            <a:gd name="connsiteX8" fmla="*/ 0 w 261080"/>
                            <a:gd name="connsiteY8" fmla="*/ 190119 h 447960"/>
                            <a:gd name="connsiteX9" fmla="*/ 0 w 261080"/>
                            <a:gd name="connsiteY9" fmla="*/ 403860 h 447960"/>
                            <a:gd name="connsiteX10" fmla="*/ 44101 w 261080"/>
                            <a:gd name="connsiteY10" fmla="*/ 447961 h 447960"/>
                            <a:gd name="connsiteX11" fmla="*/ 216884 w 261080"/>
                            <a:gd name="connsiteY11" fmla="*/ 447961 h 447960"/>
                            <a:gd name="connsiteX12" fmla="*/ 261080 w 261080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1080" h="447960">
                              <a:moveTo>
                                <a:pt x="261080" y="403860"/>
                              </a:moveTo>
                              <a:lnTo>
                                <a:pt x="261080" y="190119"/>
                              </a:lnTo>
                              <a:cubicBezTo>
                                <a:pt x="261080" y="161544"/>
                                <a:pt x="252317" y="133731"/>
                                <a:pt x="235934" y="110299"/>
                              </a:cubicBezTo>
                              <a:lnTo>
                                <a:pt x="183832" y="35814"/>
                              </a:lnTo>
                              <a:lnTo>
                                <a:pt x="183832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363" y="447961"/>
                                <a:pt x="261080" y="428244"/>
                                <a:pt x="261080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57" name="任意多边形: 形状 256"/>
                        <p:cNvSpPr/>
                        <p:nvPr/>
                      </p:nvSpPr>
                      <p:spPr>
                        <a:xfrm>
                          <a:off x="5744146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3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3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3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3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9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9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58" name="任意多边形: 形状 257"/>
                        <p:cNvSpPr/>
                        <p:nvPr/>
                      </p:nvSpPr>
                      <p:spPr>
                        <a:xfrm>
                          <a:off x="5722238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450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259" name="组合 258"/>
                      <p:cNvGrpSpPr/>
                      <p:nvPr/>
                    </p:nvGrpSpPr>
                    <p:grpSpPr>
                      <a:xfrm>
                        <a:off x="5680043" y="4935949"/>
                        <a:ext cx="260889" cy="502539"/>
                        <a:chOff x="5680043" y="4935949"/>
                        <a:chExt cx="260889" cy="502539"/>
                      </a:xfrm>
                      <a:noFill/>
                    </p:grpSpPr>
                    <p:sp>
                      <p:nvSpPr>
                        <p:cNvPr id="260" name="任意多边形: 形状 259"/>
                        <p:cNvSpPr/>
                        <p:nvPr/>
                      </p:nvSpPr>
                      <p:spPr>
                        <a:xfrm>
                          <a:off x="5680043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2 w 260889"/>
                            <a:gd name="connsiteY10" fmla="*/ 16002 h 428053"/>
                            <a:gd name="connsiteX11" fmla="*/ 77152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2" y="16002"/>
                              </a:lnTo>
                              <a:lnTo>
                                <a:pt x="77152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61" name="任意多边形: 形状 260"/>
                        <p:cNvSpPr/>
                        <p:nvPr/>
                      </p:nvSpPr>
                      <p:spPr>
                        <a:xfrm>
                          <a:off x="5744146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3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3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3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3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9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9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62" name="任意多边形: 形状 261"/>
                        <p:cNvSpPr/>
                        <p:nvPr/>
                      </p:nvSpPr>
                      <p:spPr>
                        <a:xfrm>
                          <a:off x="5722238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450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263" name="组合 262"/>
                    <p:cNvGrpSpPr/>
                    <p:nvPr/>
                  </p:nvGrpSpPr>
                  <p:grpSpPr>
                    <a:xfrm>
                      <a:off x="5999797" y="4935949"/>
                      <a:ext cx="261080" cy="502634"/>
                      <a:chOff x="5999797" y="4935949"/>
                      <a:chExt cx="261080" cy="502634"/>
                    </a:xfrm>
                  </p:grpSpPr>
                  <p:grpSp>
                    <p:nvGrpSpPr>
                      <p:cNvPr id="264" name="组合 263"/>
                      <p:cNvGrpSpPr/>
                      <p:nvPr/>
                    </p:nvGrpSpPr>
                    <p:grpSpPr>
                      <a:xfrm>
                        <a:off x="5999797" y="4935949"/>
                        <a:ext cx="261080" cy="502634"/>
                        <a:chOff x="5999797" y="4935949"/>
                        <a:chExt cx="261080" cy="502634"/>
                      </a:xfrm>
                    </p:grpSpPr>
                    <p:sp>
                      <p:nvSpPr>
                        <p:cNvPr id="265" name="任意多边形: 形状 264"/>
                        <p:cNvSpPr/>
                        <p:nvPr/>
                      </p:nvSpPr>
                      <p:spPr>
                        <a:xfrm>
                          <a:off x="5999797" y="4990623"/>
                          <a:ext cx="261080" cy="447960"/>
                        </a:xfrm>
                        <a:custGeom>
                          <a:avLst/>
                          <a:gdLst>
                            <a:gd name="connsiteX0" fmla="*/ 261080 w 261080"/>
                            <a:gd name="connsiteY0" fmla="*/ 403860 h 447960"/>
                            <a:gd name="connsiteX1" fmla="*/ 261080 w 261080"/>
                            <a:gd name="connsiteY1" fmla="*/ 190119 h 447960"/>
                            <a:gd name="connsiteX2" fmla="*/ 235934 w 261080"/>
                            <a:gd name="connsiteY2" fmla="*/ 110299 h 447960"/>
                            <a:gd name="connsiteX3" fmla="*/ 183833 w 261080"/>
                            <a:gd name="connsiteY3" fmla="*/ 35814 h 447960"/>
                            <a:gd name="connsiteX4" fmla="*/ 183833 w 261080"/>
                            <a:gd name="connsiteY4" fmla="*/ 0 h 447960"/>
                            <a:gd name="connsiteX5" fmla="*/ 77248 w 261080"/>
                            <a:gd name="connsiteY5" fmla="*/ 0 h 447960"/>
                            <a:gd name="connsiteX6" fmla="*/ 77248 w 261080"/>
                            <a:gd name="connsiteY6" fmla="*/ 35814 h 447960"/>
                            <a:gd name="connsiteX7" fmla="*/ 25146 w 261080"/>
                            <a:gd name="connsiteY7" fmla="*/ 110299 h 447960"/>
                            <a:gd name="connsiteX8" fmla="*/ 0 w 261080"/>
                            <a:gd name="connsiteY8" fmla="*/ 190119 h 447960"/>
                            <a:gd name="connsiteX9" fmla="*/ 0 w 261080"/>
                            <a:gd name="connsiteY9" fmla="*/ 403860 h 447960"/>
                            <a:gd name="connsiteX10" fmla="*/ 44101 w 261080"/>
                            <a:gd name="connsiteY10" fmla="*/ 447961 h 447960"/>
                            <a:gd name="connsiteX11" fmla="*/ 216884 w 261080"/>
                            <a:gd name="connsiteY11" fmla="*/ 447961 h 447960"/>
                            <a:gd name="connsiteX12" fmla="*/ 261080 w 261080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1080" h="447960">
                              <a:moveTo>
                                <a:pt x="261080" y="403860"/>
                              </a:moveTo>
                              <a:lnTo>
                                <a:pt x="261080" y="190119"/>
                              </a:lnTo>
                              <a:cubicBezTo>
                                <a:pt x="261080" y="161544"/>
                                <a:pt x="252317" y="133731"/>
                                <a:pt x="235934" y="110299"/>
                              </a:cubicBezTo>
                              <a:lnTo>
                                <a:pt x="183833" y="35814"/>
                              </a:lnTo>
                              <a:lnTo>
                                <a:pt x="183833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364" y="447961"/>
                                <a:pt x="261080" y="428244"/>
                                <a:pt x="261080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66" name="任意多边形: 形状 265"/>
                        <p:cNvSpPr/>
                        <p:nvPr/>
                      </p:nvSpPr>
                      <p:spPr>
                        <a:xfrm>
                          <a:off x="6063995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2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2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67" name="任意多边形: 形状 266"/>
                        <p:cNvSpPr/>
                        <p:nvPr/>
                      </p:nvSpPr>
                      <p:spPr>
                        <a:xfrm>
                          <a:off x="604218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209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209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209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209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268" name="组合 267"/>
                      <p:cNvGrpSpPr/>
                      <p:nvPr/>
                    </p:nvGrpSpPr>
                    <p:grpSpPr>
                      <a:xfrm>
                        <a:off x="5999987" y="4935949"/>
                        <a:ext cx="260889" cy="502539"/>
                        <a:chOff x="5999987" y="4935949"/>
                        <a:chExt cx="260889" cy="502539"/>
                      </a:xfrm>
                      <a:noFill/>
                    </p:grpSpPr>
                    <p:sp>
                      <p:nvSpPr>
                        <p:cNvPr id="269" name="任意多边形: 形状 268"/>
                        <p:cNvSpPr/>
                        <p:nvPr/>
                      </p:nvSpPr>
                      <p:spPr>
                        <a:xfrm>
                          <a:off x="5999987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3 w 260889"/>
                            <a:gd name="connsiteY10" fmla="*/ 16002 h 428053"/>
                            <a:gd name="connsiteX11" fmla="*/ 77153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3" y="16002"/>
                              </a:lnTo>
                              <a:lnTo>
                                <a:pt x="77153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70" name="任意多边形: 形状 269"/>
                        <p:cNvSpPr/>
                        <p:nvPr/>
                      </p:nvSpPr>
                      <p:spPr>
                        <a:xfrm>
                          <a:off x="6063995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2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2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71" name="任意多边形: 形状 270"/>
                        <p:cNvSpPr/>
                        <p:nvPr/>
                      </p:nvSpPr>
                      <p:spPr>
                        <a:xfrm>
                          <a:off x="604218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209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209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209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209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272" name="组合 271"/>
                    <p:cNvGrpSpPr/>
                    <p:nvPr/>
                  </p:nvGrpSpPr>
                  <p:grpSpPr>
                    <a:xfrm>
                      <a:off x="6319742" y="4935949"/>
                      <a:ext cx="260984" cy="502634"/>
                      <a:chOff x="6319742" y="4935949"/>
                      <a:chExt cx="260984" cy="502634"/>
                    </a:xfrm>
                  </p:grpSpPr>
                  <p:grpSp>
                    <p:nvGrpSpPr>
                      <p:cNvPr id="273" name="组合 272"/>
                      <p:cNvGrpSpPr/>
                      <p:nvPr/>
                    </p:nvGrpSpPr>
                    <p:grpSpPr>
                      <a:xfrm>
                        <a:off x="6319742" y="4935949"/>
                        <a:ext cx="260984" cy="502634"/>
                        <a:chOff x="6319742" y="4935949"/>
                        <a:chExt cx="260984" cy="502634"/>
                      </a:xfrm>
                    </p:grpSpPr>
                    <p:sp>
                      <p:nvSpPr>
                        <p:cNvPr id="274" name="任意多边形: 形状 273"/>
                        <p:cNvSpPr/>
                        <p:nvPr/>
                      </p:nvSpPr>
                      <p:spPr>
                        <a:xfrm>
                          <a:off x="6319742" y="4990623"/>
                          <a:ext cx="260984" cy="447960"/>
                        </a:xfrm>
                        <a:custGeom>
                          <a:avLst/>
                          <a:gdLst>
                            <a:gd name="connsiteX0" fmla="*/ 260985 w 260984"/>
                            <a:gd name="connsiteY0" fmla="*/ 403860 h 447960"/>
                            <a:gd name="connsiteX1" fmla="*/ 260985 w 260984"/>
                            <a:gd name="connsiteY1" fmla="*/ 190119 h 447960"/>
                            <a:gd name="connsiteX2" fmla="*/ 235839 w 260984"/>
                            <a:gd name="connsiteY2" fmla="*/ 110299 h 447960"/>
                            <a:gd name="connsiteX3" fmla="*/ 183737 w 260984"/>
                            <a:gd name="connsiteY3" fmla="*/ 35814 h 447960"/>
                            <a:gd name="connsiteX4" fmla="*/ 183737 w 260984"/>
                            <a:gd name="connsiteY4" fmla="*/ 0 h 447960"/>
                            <a:gd name="connsiteX5" fmla="*/ 77248 w 260984"/>
                            <a:gd name="connsiteY5" fmla="*/ 0 h 447960"/>
                            <a:gd name="connsiteX6" fmla="*/ 77248 w 260984"/>
                            <a:gd name="connsiteY6" fmla="*/ 35814 h 447960"/>
                            <a:gd name="connsiteX7" fmla="*/ 25146 w 260984"/>
                            <a:gd name="connsiteY7" fmla="*/ 110299 h 447960"/>
                            <a:gd name="connsiteX8" fmla="*/ 0 w 260984"/>
                            <a:gd name="connsiteY8" fmla="*/ 190119 h 447960"/>
                            <a:gd name="connsiteX9" fmla="*/ 0 w 260984"/>
                            <a:gd name="connsiteY9" fmla="*/ 403860 h 447960"/>
                            <a:gd name="connsiteX10" fmla="*/ 44101 w 260984"/>
                            <a:gd name="connsiteY10" fmla="*/ 447961 h 447960"/>
                            <a:gd name="connsiteX11" fmla="*/ 216884 w 260984"/>
                            <a:gd name="connsiteY11" fmla="*/ 447961 h 447960"/>
                            <a:gd name="connsiteX12" fmla="*/ 260985 w 260984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984" h="447960">
                              <a:moveTo>
                                <a:pt x="260985" y="403860"/>
                              </a:moveTo>
                              <a:lnTo>
                                <a:pt x="260985" y="190119"/>
                              </a:lnTo>
                              <a:cubicBezTo>
                                <a:pt x="260985" y="161544"/>
                                <a:pt x="252222" y="133731"/>
                                <a:pt x="235839" y="110299"/>
                              </a:cubicBezTo>
                              <a:lnTo>
                                <a:pt x="183737" y="35814"/>
                              </a:lnTo>
                              <a:lnTo>
                                <a:pt x="183737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268" y="447961"/>
                                <a:pt x="260985" y="428244"/>
                                <a:pt x="260985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75" name="任意多边形: 形状 274"/>
                        <p:cNvSpPr/>
                        <p:nvPr/>
                      </p:nvSpPr>
                      <p:spPr>
                        <a:xfrm>
                          <a:off x="6383845" y="4935949"/>
                          <a:ext cx="132780" cy="74390"/>
                        </a:xfrm>
                        <a:custGeom>
                          <a:avLst/>
                          <a:gdLst>
                            <a:gd name="connsiteX0" fmla="*/ 124206 w 132780"/>
                            <a:gd name="connsiteY0" fmla="*/ 74390 h 74390"/>
                            <a:gd name="connsiteX1" fmla="*/ 8572 w 132780"/>
                            <a:gd name="connsiteY1" fmla="*/ 74390 h 74390"/>
                            <a:gd name="connsiteX2" fmla="*/ 0 w 132780"/>
                            <a:gd name="connsiteY2" fmla="*/ 65818 h 74390"/>
                            <a:gd name="connsiteX3" fmla="*/ 0 w 132780"/>
                            <a:gd name="connsiteY3" fmla="*/ 8572 h 74390"/>
                            <a:gd name="connsiteX4" fmla="*/ 8572 w 132780"/>
                            <a:gd name="connsiteY4" fmla="*/ 0 h 74390"/>
                            <a:gd name="connsiteX5" fmla="*/ 124206 w 132780"/>
                            <a:gd name="connsiteY5" fmla="*/ 0 h 74390"/>
                            <a:gd name="connsiteX6" fmla="*/ 132779 w 132780"/>
                            <a:gd name="connsiteY6" fmla="*/ 8572 h 74390"/>
                            <a:gd name="connsiteX7" fmla="*/ 132779 w 132780"/>
                            <a:gd name="connsiteY7" fmla="*/ 65818 h 74390"/>
                            <a:gd name="connsiteX8" fmla="*/ 124206 w 132780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80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874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76" name="任意多边形: 形状 275"/>
                        <p:cNvSpPr/>
                        <p:nvPr/>
                      </p:nvSpPr>
                      <p:spPr>
                        <a:xfrm>
                          <a:off x="636203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277" name="组合 276"/>
                      <p:cNvGrpSpPr/>
                      <p:nvPr/>
                    </p:nvGrpSpPr>
                    <p:grpSpPr>
                      <a:xfrm>
                        <a:off x="6319837" y="4935949"/>
                        <a:ext cx="260889" cy="502539"/>
                        <a:chOff x="6319837" y="4935949"/>
                        <a:chExt cx="260889" cy="502539"/>
                      </a:xfrm>
                      <a:noFill/>
                    </p:grpSpPr>
                    <p:sp>
                      <p:nvSpPr>
                        <p:cNvPr id="278" name="任意多边形: 形状 277"/>
                        <p:cNvSpPr/>
                        <p:nvPr/>
                      </p:nvSpPr>
                      <p:spPr>
                        <a:xfrm>
                          <a:off x="6319837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3 w 260889"/>
                            <a:gd name="connsiteY10" fmla="*/ 16002 h 428053"/>
                            <a:gd name="connsiteX11" fmla="*/ 77153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3" y="16002"/>
                              </a:lnTo>
                              <a:lnTo>
                                <a:pt x="77153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79" name="任意多边形: 形状 278"/>
                        <p:cNvSpPr/>
                        <p:nvPr/>
                      </p:nvSpPr>
                      <p:spPr>
                        <a:xfrm>
                          <a:off x="6383845" y="4935949"/>
                          <a:ext cx="132780" cy="74390"/>
                        </a:xfrm>
                        <a:custGeom>
                          <a:avLst/>
                          <a:gdLst>
                            <a:gd name="connsiteX0" fmla="*/ 124206 w 132780"/>
                            <a:gd name="connsiteY0" fmla="*/ 74390 h 74390"/>
                            <a:gd name="connsiteX1" fmla="*/ 8572 w 132780"/>
                            <a:gd name="connsiteY1" fmla="*/ 74390 h 74390"/>
                            <a:gd name="connsiteX2" fmla="*/ 0 w 132780"/>
                            <a:gd name="connsiteY2" fmla="*/ 65818 h 74390"/>
                            <a:gd name="connsiteX3" fmla="*/ 0 w 132780"/>
                            <a:gd name="connsiteY3" fmla="*/ 8572 h 74390"/>
                            <a:gd name="connsiteX4" fmla="*/ 8572 w 132780"/>
                            <a:gd name="connsiteY4" fmla="*/ 0 h 74390"/>
                            <a:gd name="connsiteX5" fmla="*/ 124206 w 132780"/>
                            <a:gd name="connsiteY5" fmla="*/ 0 h 74390"/>
                            <a:gd name="connsiteX6" fmla="*/ 132779 w 132780"/>
                            <a:gd name="connsiteY6" fmla="*/ 8572 h 74390"/>
                            <a:gd name="connsiteX7" fmla="*/ 132779 w 132780"/>
                            <a:gd name="connsiteY7" fmla="*/ 65818 h 74390"/>
                            <a:gd name="connsiteX8" fmla="*/ 124206 w 132780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80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874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280" name="任意多边形: 形状 279"/>
                        <p:cNvSpPr/>
                        <p:nvPr/>
                      </p:nvSpPr>
                      <p:spPr>
                        <a:xfrm>
                          <a:off x="636203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281" name="组合 280"/>
                  <p:cNvGrpSpPr/>
                  <p:nvPr/>
                </p:nvGrpSpPr>
                <p:grpSpPr>
                  <a:xfrm>
                    <a:off x="5525738" y="5089588"/>
                    <a:ext cx="1209293" cy="349091"/>
                    <a:chOff x="5525738" y="5089588"/>
                    <a:chExt cx="1209293" cy="349091"/>
                  </a:xfrm>
                  <a:solidFill>
                    <a:srgbClr val="5A9EDC"/>
                  </a:solidFill>
                </p:grpSpPr>
                <p:sp>
                  <p:nvSpPr>
                    <p:cNvPr id="282" name="任意多边形: 形状 281"/>
                    <p:cNvSpPr/>
                    <p:nvPr/>
                  </p:nvSpPr>
                  <p:spPr>
                    <a:xfrm>
                      <a:off x="5525738" y="5370004"/>
                      <a:ext cx="1209293" cy="68579"/>
                    </a:xfrm>
                    <a:custGeom>
                      <a:avLst/>
                      <a:gdLst>
                        <a:gd name="connsiteX0" fmla="*/ 0 w 1209293"/>
                        <a:gd name="connsiteY0" fmla="*/ 0 h 68579"/>
                        <a:gd name="connsiteX1" fmla="*/ 1209294 w 1209293"/>
                        <a:gd name="connsiteY1" fmla="*/ 0 h 68579"/>
                        <a:gd name="connsiteX2" fmla="*/ 1209294 w 1209293"/>
                        <a:gd name="connsiteY2" fmla="*/ 68580 h 68579"/>
                        <a:gd name="connsiteX3" fmla="*/ 0 w 1209293"/>
                        <a:gd name="connsiteY3" fmla="*/ 68580 h 68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293" h="68579">
                          <a:moveTo>
                            <a:pt x="0" y="0"/>
                          </a:moveTo>
                          <a:lnTo>
                            <a:pt x="1209294" y="0"/>
                          </a:lnTo>
                          <a:lnTo>
                            <a:pt x="1209294" y="68580"/>
                          </a:lnTo>
                          <a:lnTo>
                            <a:pt x="0" y="6858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3" name="任意多边形: 形状 282"/>
                    <p:cNvSpPr/>
                    <p:nvPr/>
                  </p:nvSpPr>
                  <p:spPr>
                    <a:xfrm>
                      <a:off x="5525738" y="5089588"/>
                      <a:ext cx="1209293" cy="68579"/>
                    </a:xfrm>
                    <a:custGeom>
                      <a:avLst/>
                      <a:gdLst>
                        <a:gd name="connsiteX0" fmla="*/ 0 w 1209293"/>
                        <a:gd name="connsiteY0" fmla="*/ 0 h 68579"/>
                        <a:gd name="connsiteX1" fmla="*/ 1209294 w 1209293"/>
                        <a:gd name="connsiteY1" fmla="*/ 0 h 68579"/>
                        <a:gd name="connsiteX2" fmla="*/ 1209294 w 1209293"/>
                        <a:gd name="connsiteY2" fmla="*/ 68580 h 68579"/>
                        <a:gd name="connsiteX3" fmla="*/ 0 w 1209293"/>
                        <a:gd name="connsiteY3" fmla="*/ 68580 h 68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293" h="68579">
                          <a:moveTo>
                            <a:pt x="0" y="0"/>
                          </a:moveTo>
                          <a:lnTo>
                            <a:pt x="1209294" y="0"/>
                          </a:lnTo>
                          <a:lnTo>
                            <a:pt x="1209294" y="68580"/>
                          </a:lnTo>
                          <a:lnTo>
                            <a:pt x="0" y="6858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4" name="组合 283"/>
                    <p:cNvGrpSpPr/>
                    <p:nvPr/>
                  </p:nvGrpSpPr>
                  <p:grpSpPr>
                    <a:xfrm>
                      <a:off x="5577430" y="5090388"/>
                      <a:ext cx="1105852" cy="348291"/>
                      <a:chOff x="5577430" y="5090388"/>
                      <a:chExt cx="1105852" cy="348291"/>
                    </a:xfrm>
                    <a:solidFill>
                      <a:srgbClr val="5A9EDC"/>
                    </a:solidFill>
                  </p:grpSpPr>
                  <p:sp>
                    <p:nvSpPr>
                      <p:cNvPr id="285" name="任意多边形: 形状 284"/>
                      <p:cNvSpPr/>
                      <p:nvPr/>
                    </p:nvSpPr>
                    <p:spPr>
                      <a:xfrm rot="5400000">
                        <a:off x="6481543" y="5236882"/>
                        <a:ext cx="348233" cy="55245"/>
                      </a:xfrm>
                      <a:custGeom>
                        <a:avLst/>
                        <a:gdLst>
                          <a:gd name="connsiteX0" fmla="*/ 0 w 348233"/>
                          <a:gd name="connsiteY0" fmla="*/ 0 h 55245"/>
                          <a:gd name="connsiteX1" fmla="*/ 348234 w 348233"/>
                          <a:gd name="connsiteY1" fmla="*/ 0 h 55245"/>
                          <a:gd name="connsiteX2" fmla="*/ 348234 w 348233"/>
                          <a:gd name="connsiteY2" fmla="*/ 55245 h 55245"/>
                          <a:gd name="connsiteX3" fmla="*/ 0 w 348233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3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6" name="任意多边形: 形状 285"/>
                      <p:cNvSpPr/>
                      <p:nvPr/>
                    </p:nvSpPr>
                    <p:spPr>
                      <a:xfrm rot="5400000">
                        <a:off x="5955696" y="5236939"/>
                        <a:ext cx="348234" cy="55245"/>
                      </a:xfrm>
                      <a:custGeom>
                        <a:avLst/>
                        <a:gdLst>
                          <a:gd name="connsiteX0" fmla="*/ 0 w 348234"/>
                          <a:gd name="connsiteY0" fmla="*/ 0 h 55245"/>
                          <a:gd name="connsiteX1" fmla="*/ 348234 w 348234"/>
                          <a:gd name="connsiteY1" fmla="*/ 0 h 55245"/>
                          <a:gd name="connsiteX2" fmla="*/ 348234 w 348234"/>
                          <a:gd name="connsiteY2" fmla="*/ 55245 h 55245"/>
                          <a:gd name="connsiteX3" fmla="*/ 0 w 348234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4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7" name="任意多边形: 形状 286"/>
                      <p:cNvSpPr/>
                      <p:nvPr/>
                    </p:nvSpPr>
                    <p:spPr>
                      <a:xfrm rot="5400000">
                        <a:off x="5430935" y="5236882"/>
                        <a:ext cx="348234" cy="55245"/>
                      </a:xfrm>
                      <a:custGeom>
                        <a:avLst/>
                        <a:gdLst>
                          <a:gd name="connsiteX0" fmla="*/ 0 w 348234"/>
                          <a:gd name="connsiteY0" fmla="*/ 0 h 55245"/>
                          <a:gd name="connsiteX1" fmla="*/ 348234 w 348234"/>
                          <a:gd name="connsiteY1" fmla="*/ 0 h 55245"/>
                          <a:gd name="connsiteX2" fmla="*/ 348234 w 348234"/>
                          <a:gd name="connsiteY2" fmla="*/ 55245 h 55245"/>
                          <a:gd name="connsiteX3" fmla="*/ 0 w 348234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4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288" name="组合 287"/>
              <p:cNvGrpSpPr/>
              <p:nvPr/>
            </p:nvGrpSpPr>
            <p:grpSpPr>
              <a:xfrm>
                <a:off x="10036786" y="4359276"/>
                <a:ext cx="1693186" cy="703840"/>
                <a:chOff x="5525738" y="4433315"/>
                <a:chExt cx="1209293" cy="502691"/>
              </a:xfrm>
            </p:grpSpPr>
            <p:grpSp>
              <p:nvGrpSpPr>
                <p:cNvPr id="289" name="组合 288"/>
                <p:cNvGrpSpPr/>
                <p:nvPr/>
              </p:nvGrpSpPr>
              <p:grpSpPr>
                <a:xfrm>
                  <a:off x="5679948" y="4433315"/>
                  <a:ext cx="900779" cy="502634"/>
                  <a:chOff x="5679948" y="4433315"/>
                  <a:chExt cx="900779" cy="502634"/>
                </a:xfrm>
              </p:grpSpPr>
              <p:grpSp>
                <p:nvGrpSpPr>
                  <p:cNvPr id="290" name="组合 289"/>
                  <p:cNvGrpSpPr/>
                  <p:nvPr/>
                </p:nvGrpSpPr>
                <p:grpSpPr>
                  <a:xfrm>
                    <a:off x="5679948" y="4433315"/>
                    <a:ext cx="261080" cy="502634"/>
                    <a:chOff x="5679948" y="4433315"/>
                    <a:chExt cx="261080" cy="502634"/>
                  </a:xfrm>
                </p:grpSpPr>
                <p:grpSp>
                  <p:nvGrpSpPr>
                    <p:cNvPr id="291" name="组合 290"/>
                    <p:cNvGrpSpPr/>
                    <p:nvPr/>
                  </p:nvGrpSpPr>
                  <p:grpSpPr>
                    <a:xfrm>
                      <a:off x="5679948" y="4433315"/>
                      <a:ext cx="261080" cy="502634"/>
                      <a:chOff x="5679948" y="4433315"/>
                      <a:chExt cx="261080" cy="502634"/>
                    </a:xfrm>
                  </p:grpSpPr>
                  <p:sp>
                    <p:nvSpPr>
                      <p:cNvPr id="292" name="任意多边形: 形状 291"/>
                      <p:cNvSpPr/>
                      <p:nvPr/>
                    </p:nvSpPr>
                    <p:spPr>
                      <a:xfrm>
                        <a:off x="5679948" y="4487988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300 h 447960"/>
                          <a:gd name="connsiteX3" fmla="*/ 183832 w 261080"/>
                          <a:gd name="connsiteY3" fmla="*/ 35814 h 447960"/>
                          <a:gd name="connsiteX4" fmla="*/ 183832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300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300"/>
                            </a:cubicBezTo>
                            <a:lnTo>
                              <a:pt x="183832" y="35814"/>
                            </a:lnTo>
                            <a:lnTo>
                              <a:pt x="183832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3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3" name="任意多边形: 形状 292"/>
                      <p:cNvSpPr/>
                      <p:nvPr/>
                    </p:nvSpPr>
                    <p:spPr>
                      <a:xfrm>
                        <a:off x="5744146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4" name="任意多边形: 形状 293"/>
                      <p:cNvSpPr/>
                      <p:nvPr/>
                    </p:nvSpPr>
                    <p:spPr>
                      <a:xfrm>
                        <a:off x="5722238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450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95" name="组合 294"/>
                    <p:cNvGrpSpPr/>
                    <p:nvPr/>
                  </p:nvGrpSpPr>
                  <p:grpSpPr>
                    <a:xfrm>
                      <a:off x="5680043" y="4433315"/>
                      <a:ext cx="260889" cy="502443"/>
                      <a:chOff x="5680043" y="4433315"/>
                      <a:chExt cx="260889" cy="502443"/>
                    </a:xfrm>
                    <a:noFill/>
                  </p:grpSpPr>
                  <p:sp>
                    <p:nvSpPr>
                      <p:cNvPr id="296" name="任意多边形: 形状 295"/>
                      <p:cNvSpPr/>
                      <p:nvPr/>
                    </p:nvSpPr>
                    <p:spPr>
                      <a:xfrm>
                        <a:off x="5680043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2 w 260889"/>
                          <a:gd name="connsiteY10" fmla="*/ 16002 h 428053"/>
                          <a:gd name="connsiteX11" fmla="*/ 77152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2" y="16002"/>
                            </a:lnTo>
                            <a:lnTo>
                              <a:pt x="77152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" name="任意多边形: 形状 296"/>
                      <p:cNvSpPr/>
                      <p:nvPr/>
                    </p:nvSpPr>
                    <p:spPr>
                      <a:xfrm>
                        <a:off x="5744146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" name="任意多边形: 形状 297"/>
                      <p:cNvSpPr/>
                      <p:nvPr/>
                    </p:nvSpPr>
                    <p:spPr>
                      <a:xfrm>
                        <a:off x="5722238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450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9" name="组合 298"/>
                  <p:cNvGrpSpPr/>
                  <p:nvPr/>
                </p:nvGrpSpPr>
                <p:grpSpPr>
                  <a:xfrm>
                    <a:off x="5999797" y="4433315"/>
                    <a:ext cx="261080" cy="502634"/>
                    <a:chOff x="5999797" y="4433315"/>
                    <a:chExt cx="261080" cy="502634"/>
                  </a:xfrm>
                </p:grpSpPr>
                <p:grpSp>
                  <p:nvGrpSpPr>
                    <p:cNvPr id="300" name="组合 299"/>
                    <p:cNvGrpSpPr/>
                    <p:nvPr/>
                  </p:nvGrpSpPr>
                  <p:grpSpPr>
                    <a:xfrm>
                      <a:off x="5999797" y="4433315"/>
                      <a:ext cx="261080" cy="502634"/>
                      <a:chOff x="5999797" y="4433315"/>
                      <a:chExt cx="261080" cy="502634"/>
                    </a:xfrm>
                  </p:grpSpPr>
                  <p:sp>
                    <p:nvSpPr>
                      <p:cNvPr id="301" name="任意多边形: 形状 300"/>
                      <p:cNvSpPr/>
                      <p:nvPr/>
                    </p:nvSpPr>
                    <p:spPr>
                      <a:xfrm>
                        <a:off x="5999797" y="4487988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300 h 447960"/>
                          <a:gd name="connsiteX3" fmla="*/ 183833 w 261080"/>
                          <a:gd name="connsiteY3" fmla="*/ 35814 h 447960"/>
                          <a:gd name="connsiteX4" fmla="*/ 183833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300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300"/>
                            </a:cubicBezTo>
                            <a:lnTo>
                              <a:pt x="183833" y="35814"/>
                            </a:lnTo>
                            <a:lnTo>
                              <a:pt x="183833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4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2" name="任意多边形: 形状 301"/>
                      <p:cNvSpPr/>
                      <p:nvPr/>
                    </p:nvSpPr>
                    <p:spPr>
                      <a:xfrm>
                        <a:off x="6063995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3" name="任意多边形: 形状 302"/>
                      <p:cNvSpPr/>
                      <p:nvPr/>
                    </p:nvSpPr>
                    <p:spPr>
                      <a:xfrm>
                        <a:off x="6042183" y="4651914"/>
                        <a:ext cx="175355" cy="222122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209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04" name="组合 303"/>
                    <p:cNvGrpSpPr/>
                    <p:nvPr/>
                  </p:nvGrpSpPr>
                  <p:grpSpPr>
                    <a:xfrm>
                      <a:off x="5999987" y="4433315"/>
                      <a:ext cx="260889" cy="502443"/>
                      <a:chOff x="5999987" y="4433315"/>
                      <a:chExt cx="260889" cy="502443"/>
                    </a:xfrm>
                    <a:noFill/>
                  </p:grpSpPr>
                  <p:sp>
                    <p:nvSpPr>
                      <p:cNvPr id="305" name="任意多边形: 形状 304"/>
                      <p:cNvSpPr/>
                      <p:nvPr/>
                    </p:nvSpPr>
                    <p:spPr>
                      <a:xfrm>
                        <a:off x="5999987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6" name="任意多边形: 形状 305"/>
                      <p:cNvSpPr/>
                      <p:nvPr/>
                    </p:nvSpPr>
                    <p:spPr>
                      <a:xfrm>
                        <a:off x="6063995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7" name="任意多边形: 形状 306"/>
                      <p:cNvSpPr/>
                      <p:nvPr/>
                    </p:nvSpPr>
                    <p:spPr>
                      <a:xfrm>
                        <a:off x="6042183" y="4651914"/>
                        <a:ext cx="175355" cy="222122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209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08" name="组合 307"/>
                  <p:cNvGrpSpPr/>
                  <p:nvPr/>
                </p:nvGrpSpPr>
                <p:grpSpPr>
                  <a:xfrm>
                    <a:off x="6319742" y="4433315"/>
                    <a:ext cx="260984" cy="502634"/>
                    <a:chOff x="6319742" y="4433315"/>
                    <a:chExt cx="260984" cy="502634"/>
                  </a:xfrm>
                </p:grpSpPr>
                <p:grpSp>
                  <p:nvGrpSpPr>
                    <p:cNvPr id="309" name="组合 308"/>
                    <p:cNvGrpSpPr/>
                    <p:nvPr/>
                  </p:nvGrpSpPr>
                  <p:grpSpPr>
                    <a:xfrm>
                      <a:off x="6319742" y="4433315"/>
                      <a:ext cx="260984" cy="502634"/>
                      <a:chOff x="6319742" y="4433315"/>
                      <a:chExt cx="260984" cy="502634"/>
                    </a:xfrm>
                  </p:grpSpPr>
                  <p:sp>
                    <p:nvSpPr>
                      <p:cNvPr id="310" name="任意多边形: 形状 309"/>
                      <p:cNvSpPr/>
                      <p:nvPr/>
                    </p:nvSpPr>
                    <p:spPr>
                      <a:xfrm>
                        <a:off x="6319742" y="4487988"/>
                        <a:ext cx="260984" cy="447960"/>
                      </a:xfrm>
                      <a:custGeom>
                        <a:avLst/>
                        <a:gdLst>
                          <a:gd name="connsiteX0" fmla="*/ 260985 w 260984"/>
                          <a:gd name="connsiteY0" fmla="*/ 403860 h 447960"/>
                          <a:gd name="connsiteX1" fmla="*/ 260985 w 260984"/>
                          <a:gd name="connsiteY1" fmla="*/ 190119 h 447960"/>
                          <a:gd name="connsiteX2" fmla="*/ 235839 w 260984"/>
                          <a:gd name="connsiteY2" fmla="*/ 110300 h 447960"/>
                          <a:gd name="connsiteX3" fmla="*/ 183737 w 260984"/>
                          <a:gd name="connsiteY3" fmla="*/ 35814 h 447960"/>
                          <a:gd name="connsiteX4" fmla="*/ 183737 w 260984"/>
                          <a:gd name="connsiteY4" fmla="*/ 0 h 447960"/>
                          <a:gd name="connsiteX5" fmla="*/ 77248 w 260984"/>
                          <a:gd name="connsiteY5" fmla="*/ 0 h 447960"/>
                          <a:gd name="connsiteX6" fmla="*/ 77248 w 260984"/>
                          <a:gd name="connsiteY6" fmla="*/ 35814 h 447960"/>
                          <a:gd name="connsiteX7" fmla="*/ 25146 w 260984"/>
                          <a:gd name="connsiteY7" fmla="*/ 110300 h 447960"/>
                          <a:gd name="connsiteX8" fmla="*/ 0 w 260984"/>
                          <a:gd name="connsiteY8" fmla="*/ 190119 h 447960"/>
                          <a:gd name="connsiteX9" fmla="*/ 0 w 260984"/>
                          <a:gd name="connsiteY9" fmla="*/ 403860 h 447960"/>
                          <a:gd name="connsiteX10" fmla="*/ 44101 w 260984"/>
                          <a:gd name="connsiteY10" fmla="*/ 447961 h 447960"/>
                          <a:gd name="connsiteX11" fmla="*/ 216884 w 260984"/>
                          <a:gd name="connsiteY11" fmla="*/ 447961 h 447960"/>
                          <a:gd name="connsiteX12" fmla="*/ 260985 w 260984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0984" h="447960">
                            <a:moveTo>
                              <a:pt x="260985" y="403860"/>
                            </a:moveTo>
                            <a:lnTo>
                              <a:pt x="260985" y="190119"/>
                            </a:lnTo>
                            <a:cubicBezTo>
                              <a:pt x="260985" y="161544"/>
                              <a:pt x="252222" y="133731"/>
                              <a:pt x="235839" y="110300"/>
                            </a:cubicBezTo>
                            <a:lnTo>
                              <a:pt x="183737" y="35814"/>
                            </a:lnTo>
                            <a:lnTo>
                              <a:pt x="183737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268" y="447961"/>
                              <a:pt x="260985" y="428244"/>
                              <a:pt x="260985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1" name="任意多边形: 形状 310"/>
                      <p:cNvSpPr/>
                      <p:nvPr/>
                    </p:nvSpPr>
                    <p:spPr>
                      <a:xfrm>
                        <a:off x="6383845" y="4433315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2" name="任意多边形: 形状 311"/>
                      <p:cNvSpPr/>
                      <p:nvPr/>
                    </p:nvSpPr>
                    <p:spPr>
                      <a:xfrm>
                        <a:off x="6362033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13" name="组合 312"/>
                    <p:cNvGrpSpPr/>
                    <p:nvPr/>
                  </p:nvGrpSpPr>
                  <p:grpSpPr>
                    <a:xfrm>
                      <a:off x="6319837" y="4433315"/>
                      <a:ext cx="260889" cy="502443"/>
                      <a:chOff x="6319837" y="4433315"/>
                      <a:chExt cx="260889" cy="502443"/>
                    </a:xfrm>
                    <a:noFill/>
                  </p:grpSpPr>
                  <p:sp>
                    <p:nvSpPr>
                      <p:cNvPr id="314" name="任意多边形: 形状 313"/>
                      <p:cNvSpPr/>
                      <p:nvPr/>
                    </p:nvSpPr>
                    <p:spPr>
                      <a:xfrm>
                        <a:off x="6319837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5" name="任意多边形: 形状 314"/>
                      <p:cNvSpPr/>
                      <p:nvPr/>
                    </p:nvSpPr>
                    <p:spPr>
                      <a:xfrm>
                        <a:off x="6383845" y="4433315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16" name="任意多边形: 形状 315"/>
                      <p:cNvSpPr/>
                      <p:nvPr/>
                    </p:nvSpPr>
                    <p:spPr>
                      <a:xfrm>
                        <a:off x="6362033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17" name="组合 316"/>
                <p:cNvGrpSpPr/>
                <p:nvPr/>
              </p:nvGrpSpPr>
              <p:grpSpPr>
                <a:xfrm>
                  <a:off x="5525738" y="4586858"/>
                  <a:ext cx="1209293" cy="349148"/>
                  <a:chOff x="5525738" y="4586858"/>
                  <a:chExt cx="1209293" cy="349148"/>
                </a:xfrm>
                <a:solidFill>
                  <a:srgbClr val="5A9EDC"/>
                </a:solidFill>
              </p:grpSpPr>
              <p:sp>
                <p:nvSpPr>
                  <p:cNvPr id="318" name="任意多边形: 形状 317"/>
                  <p:cNvSpPr/>
                  <p:nvPr/>
                </p:nvSpPr>
                <p:spPr>
                  <a:xfrm>
                    <a:off x="5525738" y="4867369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任意多边形: 形状 318"/>
                  <p:cNvSpPr/>
                  <p:nvPr/>
                </p:nvSpPr>
                <p:spPr>
                  <a:xfrm>
                    <a:off x="5525738" y="4586858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20" name="组合 319"/>
                  <p:cNvGrpSpPr/>
                  <p:nvPr/>
                </p:nvGrpSpPr>
                <p:grpSpPr>
                  <a:xfrm>
                    <a:off x="5577478" y="4587706"/>
                    <a:ext cx="1105862" cy="348300"/>
                    <a:chOff x="5577478" y="4587706"/>
                    <a:chExt cx="1105862" cy="348300"/>
                  </a:xfrm>
                  <a:solidFill>
                    <a:srgbClr val="5A9EDC"/>
                  </a:solidFill>
                </p:grpSpPr>
                <p:sp>
                  <p:nvSpPr>
                    <p:cNvPr id="321" name="任意多边形: 形状 320"/>
                    <p:cNvSpPr/>
                    <p:nvPr/>
                  </p:nvSpPr>
                  <p:spPr>
                    <a:xfrm rot="5400000">
                      <a:off x="6481600" y="4734200"/>
                      <a:ext cx="348233" cy="55245"/>
                    </a:xfrm>
                    <a:custGeom>
                      <a:avLst/>
                      <a:gdLst>
                        <a:gd name="connsiteX0" fmla="*/ 0 w 348233"/>
                        <a:gd name="connsiteY0" fmla="*/ 0 h 55245"/>
                        <a:gd name="connsiteX1" fmla="*/ 348234 w 348233"/>
                        <a:gd name="connsiteY1" fmla="*/ 0 h 55245"/>
                        <a:gd name="connsiteX2" fmla="*/ 348234 w 348233"/>
                        <a:gd name="connsiteY2" fmla="*/ 55245 h 55245"/>
                        <a:gd name="connsiteX3" fmla="*/ 0 w 348233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3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2" name="任意多边形: 形状 321"/>
                    <p:cNvSpPr/>
                    <p:nvPr/>
                  </p:nvSpPr>
                  <p:spPr>
                    <a:xfrm rot="5400000">
                      <a:off x="5955753" y="4734267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3" name="任意多边形: 形状 322"/>
                    <p:cNvSpPr/>
                    <p:nvPr/>
                  </p:nvSpPr>
                  <p:spPr>
                    <a:xfrm rot="5400000">
                      <a:off x="5430983" y="4734200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24" name="组合 323"/>
              <p:cNvGrpSpPr/>
              <p:nvPr/>
            </p:nvGrpSpPr>
            <p:grpSpPr>
              <a:xfrm>
                <a:off x="9975823" y="2431353"/>
                <a:ext cx="1723163" cy="1272072"/>
                <a:chOff x="5482198" y="3056370"/>
                <a:chExt cx="1230703" cy="908529"/>
              </a:xfrm>
            </p:grpSpPr>
            <p:grpSp>
              <p:nvGrpSpPr>
                <p:cNvPr id="325" name="组合 324"/>
                <p:cNvGrpSpPr/>
                <p:nvPr/>
              </p:nvGrpSpPr>
              <p:grpSpPr>
                <a:xfrm>
                  <a:off x="5482198" y="3394883"/>
                  <a:ext cx="1230703" cy="570016"/>
                  <a:chOff x="5482198" y="3394883"/>
                  <a:chExt cx="1230703" cy="570016"/>
                </a:xfrm>
              </p:grpSpPr>
              <p:grpSp>
                <p:nvGrpSpPr>
                  <p:cNvPr id="326" name="组合 325"/>
                  <p:cNvGrpSpPr/>
                  <p:nvPr/>
                </p:nvGrpSpPr>
                <p:grpSpPr>
                  <a:xfrm>
                    <a:off x="5641983" y="3394883"/>
                    <a:ext cx="913994" cy="556280"/>
                    <a:chOff x="5641983" y="3394883"/>
                    <a:chExt cx="913994" cy="556280"/>
                  </a:xfrm>
                </p:grpSpPr>
                <p:grpSp>
                  <p:nvGrpSpPr>
                    <p:cNvPr id="327" name="组合 326"/>
                    <p:cNvGrpSpPr/>
                    <p:nvPr/>
                  </p:nvGrpSpPr>
                  <p:grpSpPr>
                    <a:xfrm>
                      <a:off x="5641983" y="3439460"/>
                      <a:ext cx="275819" cy="511703"/>
                      <a:chOff x="5641983" y="3439460"/>
                      <a:chExt cx="275819" cy="511703"/>
                    </a:xfrm>
                  </p:grpSpPr>
                  <p:grpSp>
                    <p:nvGrpSpPr>
                      <p:cNvPr id="328" name="组合 327"/>
                      <p:cNvGrpSpPr/>
                      <p:nvPr/>
                    </p:nvGrpSpPr>
                    <p:grpSpPr>
                      <a:xfrm>
                        <a:off x="5641983" y="3439460"/>
                        <a:ext cx="275807" cy="511703"/>
                        <a:chOff x="5641983" y="3439460"/>
                        <a:chExt cx="275807" cy="511703"/>
                      </a:xfrm>
                    </p:grpSpPr>
                    <p:sp>
                      <p:nvSpPr>
                        <p:cNvPr id="329" name="任意多边形: 形状 328"/>
                        <p:cNvSpPr/>
                        <p:nvPr/>
                      </p:nvSpPr>
                      <p:spPr>
                        <a:xfrm>
                          <a:off x="5641983" y="3494245"/>
                          <a:ext cx="275807" cy="456918"/>
                        </a:xfrm>
                        <a:custGeom>
                          <a:avLst/>
                          <a:gdLst>
                            <a:gd name="connsiteX0" fmla="*/ 275708 w 275807"/>
                            <a:gd name="connsiteY0" fmla="*/ 397573 h 456918"/>
                            <a:gd name="connsiteX1" fmla="*/ 260754 w 275807"/>
                            <a:gd name="connsiteY1" fmla="*/ 184309 h 456918"/>
                            <a:gd name="connsiteX2" fmla="*/ 230083 w 275807"/>
                            <a:gd name="connsiteY2" fmla="*/ 106394 h 456918"/>
                            <a:gd name="connsiteX3" fmla="*/ 172933 w 275807"/>
                            <a:gd name="connsiteY3" fmla="*/ 35719 h 456918"/>
                            <a:gd name="connsiteX4" fmla="*/ 170457 w 275807"/>
                            <a:gd name="connsiteY4" fmla="*/ 0 h 456918"/>
                            <a:gd name="connsiteX5" fmla="*/ 64158 w 275807"/>
                            <a:gd name="connsiteY5" fmla="*/ 7429 h 456918"/>
                            <a:gd name="connsiteX6" fmla="*/ 66634 w 275807"/>
                            <a:gd name="connsiteY6" fmla="*/ 43148 h 456918"/>
                            <a:gd name="connsiteX7" fmla="*/ 19867 w 275807"/>
                            <a:gd name="connsiteY7" fmla="*/ 121158 h 456918"/>
                            <a:gd name="connsiteX8" fmla="*/ 340 w 275807"/>
                            <a:gd name="connsiteY8" fmla="*/ 202597 h 456918"/>
                            <a:gd name="connsiteX9" fmla="*/ 15295 w 275807"/>
                            <a:gd name="connsiteY9" fmla="*/ 415862 h 456918"/>
                            <a:gd name="connsiteX10" fmla="*/ 62348 w 275807"/>
                            <a:gd name="connsiteY10" fmla="*/ 456819 h 456918"/>
                            <a:gd name="connsiteX11" fmla="*/ 234751 w 275807"/>
                            <a:gd name="connsiteY11" fmla="*/ 444722 h 456918"/>
                            <a:gd name="connsiteX12" fmla="*/ 275708 w 275807"/>
                            <a:gd name="connsiteY12" fmla="*/ 397573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07" h="456918">
                              <a:moveTo>
                                <a:pt x="275708" y="397573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2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3008"/>
                                <a:pt x="277327" y="421862"/>
                                <a:pt x="275708" y="397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30" name="任意多边形: 形状 329"/>
                        <p:cNvSpPr/>
                        <p:nvPr/>
                      </p:nvSpPr>
                      <p:spPr>
                        <a:xfrm>
                          <a:off x="5689837" y="3439460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2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2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834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31" name="任意多边形: 形状 330"/>
                        <p:cNvSpPr/>
                        <p:nvPr/>
                      </p:nvSpPr>
                      <p:spPr>
                        <a:xfrm>
                          <a:off x="5682710" y="3655503"/>
                          <a:ext cx="188662" cy="232001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456 h 232001"/>
                            <a:gd name="connsiteX1" fmla="*/ 42577 w 188662"/>
                            <a:gd name="connsiteY1" fmla="*/ 231934 h 232001"/>
                            <a:gd name="connsiteX2" fmla="*/ 13621 w 188662"/>
                            <a:gd name="connsiteY2" fmla="*/ 206788 h 232001"/>
                            <a:gd name="connsiteX3" fmla="*/ 0 w 188662"/>
                            <a:gd name="connsiteY3" fmla="*/ 12287 h 232001"/>
                            <a:gd name="connsiteX4" fmla="*/ 174974 w 188662"/>
                            <a:gd name="connsiteY4" fmla="*/ 0 h 232001"/>
                            <a:gd name="connsiteX5" fmla="*/ 188595 w 188662"/>
                            <a:gd name="connsiteY5" fmla="*/ 194501 h 232001"/>
                            <a:gd name="connsiteX6" fmla="*/ 163449 w 188662"/>
                            <a:gd name="connsiteY6" fmla="*/ 223456 h 232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2001">
                              <a:moveTo>
                                <a:pt x="163449" y="223456"/>
                              </a:moveTo>
                              <a:lnTo>
                                <a:pt x="42577" y="231934"/>
                              </a:lnTo>
                              <a:cubicBezTo>
                                <a:pt x="27622" y="232981"/>
                                <a:pt x="14668" y="221742"/>
                                <a:pt x="13621" y="206788"/>
                              </a:cubicBezTo>
                              <a:lnTo>
                                <a:pt x="0" y="12287"/>
                              </a:lnTo>
                              <a:lnTo>
                                <a:pt x="174974" y="0"/>
                              </a:lnTo>
                              <a:lnTo>
                                <a:pt x="188595" y="194501"/>
                              </a:lnTo>
                              <a:cubicBezTo>
                                <a:pt x="189643" y="209455"/>
                                <a:pt x="178308" y="222504"/>
                                <a:pt x="163449" y="2234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332" name="组合 331"/>
                      <p:cNvGrpSpPr/>
                      <p:nvPr/>
                    </p:nvGrpSpPr>
                    <p:grpSpPr>
                      <a:xfrm>
                        <a:off x="5642075" y="3439460"/>
                        <a:ext cx="275727" cy="511524"/>
                        <a:chOff x="5642075" y="3439460"/>
                        <a:chExt cx="275727" cy="511524"/>
                      </a:xfrm>
                      <a:noFill/>
                    </p:grpSpPr>
                    <p:sp>
                      <p:nvSpPr>
                        <p:cNvPr id="333" name="任意多边形: 形状 332"/>
                        <p:cNvSpPr/>
                        <p:nvPr/>
                      </p:nvSpPr>
                      <p:spPr>
                        <a:xfrm>
                          <a:off x="5642075" y="3514057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2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89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2"/>
                              </a:lnTo>
                              <a:cubicBezTo>
                                <a:pt x="277331" y="402050"/>
                                <a:pt x="259042" y="423101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89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34" name="任意多边形: 形状 333"/>
                        <p:cNvSpPr/>
                        <p:nvPr/>
                      </p:nvSpPr>
                      <p:spPr>
                        <a:xfrm>
                          <a:off x="5689837" y="3439460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2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2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834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35" name="任意多边形: 形状 334"/>
                        <p:cNvSpPr/>
                        <p:nvPr/>
                      </p:nvSpPr>
                      <p:spPr>
                        <a:xfrm>
                          <a:off x="5682710" y="3655503"/>
                          <a:ext cx="188662" cy="232001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456 h 232001"/>
                            <a:gd name="connsiteX1" fmla="*/ 42577 w 188662"/>
                            <a:gd name="connsiteY1" fmla="*/ 231934 h 232001"/>
                            <a:gd name="connsiteX2" fmla="*/ 13621 w 188662"/>
                            <a:gd name="connsiteY2" fmla="*/ 206788 h 232001"/>
                            <a:gd name="connsiteX3" fmla="*/ 0 w 188662"/>
                            <a:gd name="connsiteY3" fmla="*/ 12287 h 232001"/>
                            <a:gd name="connsiteX4" fmla="*/ 174974 w 188662"/>
                            <a:gd name="connsiteY4" fmla="*/ 0 h 232001"/>
                            <a:gd name="connsiteX5" fmla="*/ 188595 w 188662"/>
                            <a:gd name="connsiteY5" fmla="*/ 194501 h 232001"/>
                            <a:gd name="connsiteX6" fmla="*/ 163449 w 188662"/>
                            <a:gd name="connsiteY6" fmla="*/ 223456 h 232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2001">
                              <a:moveTo>
                                <a:pt x="163449" y="223456"/>
                              </a:moveTo>
                              <a:lnTo>
                                <a:pt x="42577" y="231934"/>
                              </a:lnTo>
                              <a:cubicBezTo>
                                <a:pt x="27622" y="232981"/>
                                <a:pt x="14668" y="221742"/>
                                <a:pt x="13621" y="206788"/>
                              </a:cubicBezTo>
                              <a:lnTo>
                                <a:pt x="0" y="12287"/>
                              </a:lnTo>
                              <a:lnTo>
                                <a:pt x="174974" y="0"/>
                              </a:lnTo>
                              <a:lnTo>
                                <a:pt x="188595" y="194501"/>
                              </a:lnTo>
                              <a:cubicBezTo>
                                <a:pt x="189643" y="209455"/>
                                <a:pt x="178308" y="222504"/>
                                <a:pt x="163449" y="22345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336" name="组合 335"/>
                    <p:cNvGrpSpPr/>
                    <p:nvPr/>
                  </p:nvGrpSpPr>
                  <p:grpSpPr>
                    <a:xfrm>
                      <a:off x="5961071" y="3417172"/>
                      <a:ext cx="275819" cy="511703"/>
                      <a:chOff x="5961071" y="3417172"/>
                      <a:chExt cx="275819" cy="511703"/>
                    </a:xfrm>
                  </p:grpSpPr>
                  <p:grpSp>
                    <p:nvGrpSpPr>
                      <p:cNvPr id="337" name="组合 336"/>
                      <p:cNvGrpSpPr/>
                      <p:nvPr/>
                    </p:nvGrpSpPr>
                    <p:grpSpPr>
                      <a:xfrm>
                        <a:off x="5961071" y="3417172"/>
                        <a:ext cx="275818" cy="511703"/>
                        <a:chOff x="5961071" y="3417172"/>
                        <a:chExt cx="275818" cy="511703"/>
                      </a:xfrm>
                    </p:grpSpPr>
                    <p:sp>
                      <p:nvSpPr>
                        <p:cNvPr id="338" name="任意多边形: 形状 337"/>
                        <p:cNvSpPr/>
                        <p:nvPr/>
                      </p:nvSpPr>
                      <p:spPr>
                        <a:xfrm>
                          <a:off x="5961071" y="3471957"/>
                          <a:ext cx="275818" cy="456918"/>
                        </a:xfrm>
                        <a:custGeom>
                          <a:avLst/>
                          <a:gdLst>
                            <a:gd name="connsiteX0" fmla="*/ 275708 w 275818"/>
                            <a:gd name="connsiteY0" fmla="*/ 397574 h 456918"/>
                            <a:gd name="connsiteX1" fmla="*/ 260754 w 275818"/>
                            <a:gd name="connsiteY1" fmla="*/ 184309 h 456918"/>
                            <a:gd name="connsiteX2" fmla="*/ 230083 w 275818"/>
                            <a:gd name="connsiteY2" fmla="*/ 106394 h 456918"/>
                            <a:gd name="connsiteX3" fmla="*/ 172933 w 275818"/>
                            <a:gd name="connsiteY3" fmla="*/ 35719 h 456918"/>
                            <a:gd name="connsiteX4" fmla="*/ 170457 w 275818"/>
                            <a:gd name="connsiteY4" fmla="*/ 0 h 456918"/>
                            <a:gd name="connsiteX5" fmla="*/ 64158 w 275818"/>
                            <a:gd name="connsiteY5" fmla="*/ 7429 h 456918"/>
                            <a:gd name="connsiteX6" fmla="*/ 66634 w 275818"/>
                            <a:gd name="connsiteY6" fmla="*/ 43148 h 456918"/>
                            <a:gd name="connsiteX7" fmla="*/ 19867 w 275818"/>
                            <a:gd name="connsiteY7" fmla="*/ 121158 h 456918"/>
                            <a:gd name="connsiteX8" fmla="*/ 340 w 275818"/>
                            <a:gd name="connsiteY8" fmla="*/ 202597 h 456918"/>
                            <a:gd name="connsiteX9" fmla="*/ 15295 w 275818"/>
                            <a:gd name="connsiteY9" fmla="*/ 415862 h 456918"/>
                            <a:gd name="connsiteX10" fmla="*/ 62348 w 275818"/>
                            <a:gd name="connsiteY10" fmla="*/ 456819 h 456918"/>
                            <a:gd name="connsiteX11" fmla="*/ 234751 w 275818"/>
                            <a:gd name="connsiteY11" fmla="*/ 444722 h 456918"/>
                            <a:gd name="connsiteX12" fmla="*/ 275708 w 275818"/>
                            <a:gd name="connsiteY12" fmla="*/ 397574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18" h="456918">
                              <a:moveTo>
                                <a:pt x="275708" y="397574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2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2913"/>
                                <a:pt x="277423" y="421862"/>
                                <a:pt x="275708" y="3975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39" name="任意多边形: 形状 338"/>
                        <p:cNvSpPr/>
                        <p:nvPr/>
                      </p:nvSpPr>
                      <p:spPr>
                        <a:xfrm>
                          <a:off x="6008925" y="3417172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7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7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0" name="任意多边形: 形状 339"/>
                        <p:cNvSpPr/>
                        <p:nvPr/>
                      </p:nvSpPr>
                      <p:spPr>
                        <a:xfrm>
                          <a:off x="6001797" y="3633310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341" name="组合 340"/>
                      <p:cNvGrpSpPr/>
                      <p:nvPr/>
                    </p:nvGrpSpPr>
                    <p:grpSpPr>
                      <a:xfrm>
                        <a:off x="5961163" y="3417172"/>
                        <a:ext cx="275727" cy="511524"/>
                        <a:chOff x="5961163" y="3417172"/>
                        <a:chExt cx="275727" cy="511524"/>
                      </a:xfrm>
                      <a:noFill/>
                    </p:grpSpPr>
                    <p:sp>
                      <p:nvSpPr>
                        <p:cNvPr id="342" name="任意多边形: 形状 341"/>
                        <p:cNvSpPr/>
                        <p:nvPr/>
                      </p:nvSpPr>
                      <p:spPr>
                        <a:xfrm>
                          <a:off x="5961163" y="3491769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2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90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2"/>
                              </a:lnTo>
                              <a:cubicBezTo>
                                <a:pt x="277331" y="402050"/>
                                <a:pt x="259042" y="423101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90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3" name="任意多边形: 形状 342"/>
                        <p:cNvSpPr/>
                        <p:nvPr/>
                      </p:nvSpPr>
                      <p:spPr>
                        <a:xfrm>
                          <a:off x="6008925" y="3417172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7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7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4" name="任意多边形: 形状 343"/>
                        <p:cNvSpPr/>
                        <p:nvPr/>
                      </p:nvSpPr>
                      <p:spPr>
                        <a:xfrm>
                          <a:off x="6001797" y="3633310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345" name="组合 344"/>
                    <p:cNvGrpSpPr/>
                    <p:nvPr/>
                  </p:nvGrpSpPr>
                  <p:grpSpPr>
                    <a:xfrm>
                      <a:off x="6280158" y="3394883"/>
                      <a:ext cx="275819" cy="511703"/>
                      <a:chOff x="6280158" y="3394883"/>
                      <a:chExt cx="275819" cy="511703"/>
                    </a:xfrm>
                  </p:grpSpPr>
                  <p:grpSp>
                    <p:nvGrpSpPr>
                      <p:cNvPr id="346" name="组合 345"/>
                      <p:cNvGrpSpPr/>
                      <p:nvPr/>
                    </p:nvGrpSpPr>
                    <p:grpSpPr>
                      <a:xfrm>
                        <a:off x="6280158" y="3394883"/>
                        <a:ext cx="275818" cy="511703"/>
                        <a:chOff x="6280158" y="3394883"/>
                        <a:chExt cx="275818" cy="511703"/>
                      </a:xfrm>
                    </p:grpSpPr>
                    <p:sp>
                      <p:nvSpPr>
                        <p:cNvPr id="347" name="任意多边形: 形状 346"/>
                        <p:cNvSpPr/>
                        <p:nvPr/>
                      </p:nvSpPr>
                      <p:spPr>
                        <a:xfrm>
                          <a:off x="6280158" y="3449668"/>
                          <a:ext cx="275818" cy="456918"/>
                        </a:xfrm>
                        <a:custGeom>
                          <a:avLst/>
                          <a:gdLst>
                            <a:gd name="connsiteX0" fmla="*/ 275708 w 275818"/>
                            <a:gd name="connsiteY0" fmla="*/ 397574 h 456918"/>
                            <a:gd name="connsiteX1" fmla="*/ 260754 w 275818"/>
                            <a:gd name="connsiteY1" fmla="*/ 184309 h 456918"/>
                            <a:gd name="connsiteX2" fmla="*/ 230083 w 275818"/>
                            <a:gd name="connsiteY2" fmla="*/ 106394 h 456918"/>
                            <a:gd name="connsiteX3" fmla="*/ 172933 w 275818"/>
                            <a:gd name="connsiteY3" fmla="*/ 35719 h 456918"/>
                            <a:gd name="connsiteX4" fmla="*/ 170457 w 275818"/>
                            <a:gd name="connsiteY4" fmla="*/ 0 h 456918"/>
                            <a:gd name="connsiteX5" fmla="*/ 64158 w 275818"/>
                            <a:gd name="connsiteY5" fmla="*/ 7429 h 456918"/>
                            <a:gd name="connsiteX6" fmla="*/ 66634 w 275818"/>
                            <a:gd name="connsiteY6" fmla="*/ 43148 h 456918"/>
                            <a:gd name="connsiteX7" fmla="*/ 19867 w 275818"/>
                            <a:gd name="connsiteY7" fmla="*/ 121158 h 456918"/>
                            <a:gd name="connsiteX8" fmla="*/ 340 w 275818"/>
                            <a:gd name="connsiteY8" fmla="*/ 202597 h 456918"/>
                            <a:gd name="connsiteX9" fmla="*/ 15295 w 275818"/>
                            <a:gd name="connsiteY9" fmla="*/ 415861 h 456918"/>
                            <a:gd name="connsiteX10" fmla="*/ 62348 w 275818"/>
                            <a:gd name="connsiteY10" fmla="*/ 456819 h 456918"/>
                            <a:gd name="connsiteX11" fmla="*/ 234751 w 275818"/>
                            <a:gd name="connsiteY11" fmla="*/ 444722 h 456918"/>
                            <a:gd name="connsiteX12" fmla="*/ 275708 w 275818"/>
                            <a:gd name="connsiteY12" fmla="*/ 397574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18" h="456918">
                              <a:moveTo>
                                <a:pt x="275708" y="397574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1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2913"/>
                                <a:pt x="277423" y="421862"/>
                                <a:pt x="275708" y="3975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8" name="任意多边形: 形状 347"/>
                        <p:cNvSpPr/>
                        <p:nvPr/>
                      </p:nvSpPr>
                      <p:spPr>
                        <a:xfrm>
                          <a:off x="6328012" y="3394883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835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49" name="任意多边形: 形状 348"/>
                        <p:cNvSpPr/>
                        <p:nvPr/>
                      </p:nvSpPr>
                      <p:spPr>
                        <a:xfrm>
                          <a:off x="6320885" y="3611022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350" name="组合 349"/>
                      <p:cNvGrpSpPr/>
                      <p:nvPr/>
                    </p:nvGrpSpPr>
                    <p:grpSpPr>
                      <a:xfrm>
                        <a:off x="6280250" y="3394883"/>
                        <a:ext cx="275727" cy="511429"/>
                        <a:chOff x="6280250" y="3394883"/>
                        <a:chExt cx="275727" cy="511429"/>
                      </a:xfrm>
                      <a:noFill/>
                    </p:grpSpPr>
                    <p:sp>
                      <p:nvSpPr>
                        <p:cNvPr id="351" name="任意多边形: 形状 350"/>
                        <p:cNvSpPr/>
                        <p:nvPr/>
                      </p:nvSpPr>
                      <p:spPr>
                        <a:xfrm>
                          <a:off x="6280250" y="3469385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1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89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1"/>
                              </a:lnTo>
                              <a:cubicBezTo>
                                <a:pt x="277331" y="402050"/>
                                <a:pt x="259042" y="423100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89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52" name="任意多边形: 形状 351"/>
                        <p:cNvSpPr/>
                        <p:nvPr/>
                      </p:nvSpPr>
                      <p:spPr>
                        <a:xfrm>
                          <a:off x="6328012" y="3394883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835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353" name="任意多边形: 形状 352"/>
                        <p:cNvSpPr/>
                        <p:nvPr/>
                      </p:nvSpPr>
                      <p:spPr>
                        <a:xfrm>
                          <a:off x="6320885" y="3611022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354" name="组合 353"/>
                  <p:cNvGrpSpPr/>
                  <p:nvPr/>
                </p:nvGrpSpPr>
                <p:grpSpPr>
                  <a:xfrm>
                    <a:off x="5482198" y="3532312"/>
                    <a:ext cx="1230703" cy="432587"/>
                    <a:chOff x="5482198" y="3532312"/>
                    <a:chExt cx="1230703" cy="432587"/>
                  </a:xfrm>
                  <a:solidFill>
                    <a:srgbClr val="5A9EDC"/>
                  </a:solidFill>
                </p:grpSpPr>
                <p:sp>
                  <p:nvSpPr>
                    <p:cNvPr id="355" name="任意多边形: 形状 354"/>
                    <p:cNvSpPr/>
                    <p:nvPr/>
                  </p:nvSpPr>
                  <p:spPr>
                    <a:xfrm rot="-240141">
                      <a:off x="5502642" y="3854196"/>
                      <a:ext cx="1209341" cy="68582"/>
                    </a:xfrm>
                    <a:custGeom>
                      <a:avLst/>
                      <a:gdLst>
                        <a:gd name="connsiteX0" fmla="*/ 0 w 1209341"/>
                        <a:gd name="connsiteY0" fmla="*/ 0 h 68582"/>
                        <a:gd name="connsiteX1" fmla="*/ 1209341 w 1209341"/>
                        <a:gd name="connsiteY1" fmla="*/ 0 h 68582"/>
                        <a:gd name="connsiteX2" fmla="*/ 1209341 w 1209341"/>
                        <a:gd name="connsiteY2" fmla="*/ 68583 h 68582"/>
                        <a:gd name="connsiteX3" fmla="*/ 0 w 1209341"/>
                        <a:gd name="connsiteY3" fmla="*/ 68583 h 68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341" h="68582">
                          <a:moveTo>
                            <a:pt x="0" y="0"/>
                          </a:moveTo>
                          <a:lnTo>
                            <a:pt x="1209341" y="0"/>
                          </a:lnTo>
                          <a:lnTo>
                            <a:pt x="1209341" y="68583"/>
                          </a:lnTo>
                          <a:lnTo>
                            <a:pt x="0" y="68583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6" name="任意多边形: 形状 355"/>
                    <p:cNvSpPr/>
                    <p:nvPr/>
                  </p:nvSpPr>
                  <p:spPr>
                    <a:xfrm rot="-240141">
                      <a:off x="5483117" y="3574433"/>
                      <a:ext cx="1209341" cy="68582"/>
                    </a:xfrm>
                    <a:custGeom>
                      <a:avLst/>
                      <a:gdLst>
                        <a:gd name="connsiteX0" fmla="*/ 0 w 1209341"/>
                        <a:gd name="connsiteY0" fmla="*/ 0 h 68582"/>
                        <a:gd name="connsiteX1" fmla="*/ 1209341 w 1209341"/>
                        <a:gd name="connsiteY1" fmla="*/ 0 h 68582"/>
                        <a:gd name="connsiteX2" fmla="*/ 1209341 w 1209341"/>
                        <a:gd name="connsiteY2" fmla="*/ 68583 h 68582"/>
                        <a:gd name="connsiteX3" fmla="*/ 0 w 1209341"/>
                        <a:gd name="connsiteY3" fmla="*/ 68583 h 68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341" h="68582">
                          <a:moveTo>
                            <a:pt x="0" y="0"/>
                          </a:moveTo>
                          <a:lnTo>
                            <a:pt x="1209341" y="0"/>
                          </a:lnTo>
                          <a:lnTo>
                            <a:pt x="1209341" y="68583"/>
                          </a:lnTo>
                          <a:lnTo>
                            <a:pt x="0" y="68583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57" name="组合 356"/>
                    <p:cNvGrpSpPr/>
                    <p:nvPr/>
                  </p:nvGrpSpPr>
                  <p:grpSpPr>
                    <a:xfrm>
                      <a:off x="5533674" y="3536745"/>
                      <a:ext cx="1127479" cy="424551"/>
                      <a:chOff x="5533674" y="3536745"/>
                      <a:chExt cx="1127479" cy="424551"/>
                    </a:xfrm>
                    <a:solidFill>
                      <a:srgbClr val="5A9EDC"/>
                    </a:solidFill>
                  </p:grpSpPr>
                  <p:sp>
                    <p:nvSpPr>
                      <p:cNvPr id="358" name="任意多边形: 形状 357"/>
                      <p:cNvSpPr/>
                      <p:nvPr/>
                    </p:nvSpPr>
                    <p:spPr>
                      <a:xfrm rot="5159859">
                        <a:off x="6447321" y="3684748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59" name="任意多边形: 形状 358"/>
                      <p:cNvSpPr/>
                      <p:nvPr/>
                    </p:nvSpPr>
                    <p:spPr>
                      <a:xfrm rot="5159859">
                        <a:off x="5922697" y="3721454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60" name="任意多边形: 形状 359"/>
                      <p:cNvSpPr/>
                      <p:nvPr/>
                    </p:nvSpPr>
                    <p:spPr>
                      <a:xfrm rot="5159859">
                        <a:off x="5399260" y="3758045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361" name="任意多边形: 形状 360"/>
                <p:cNvSpPr/>
                <p:nvPr/>
              </p:nvSpPr>
              <p:spPr>
                <a:xfrm>
                  <a:off x="5533739" y="3056370"/>
                  <a:ext cx="542067" cy="557509"/>
                </a:xfrm>
                <a:custGeom>
                  <a:avLst/>
                  <a:gdLst>
                    <a:gd name="connsiteX0" fmla="*/ 0 w 542067"/>
                    <a:gd name="connsiteY0" fmla="*/ 557509 h 557509"/>
                    <a:gd name="connsiteX1" fmla="*/ 427292 w 542067"/>
                    <a:gd name="connsiteY1" fmla="*/ 25538 h 557509"/>
                    <a:gd name="connsiteX2" fmla="*/ 523399 w 542067"/>
                    <a:gd name="connsiteY2" fmla="*/ 15061 h 557509"/>
                    <a:gd name="connsiteX3" fmla="*/ 542068 w 542067"/>
                    <a:gd name="connsiteY3" fmla="*/ 30015 h 55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067" h="557509">
                      <a:moveTo>
                        <a:pt x="0" y="557509"/>
                      </a:moveTo>
                      <a:lnTo>
                        <a:pt x="427292" y="25538"/>
                      </a:lnTo>
                      <a:cubicBezTo>
                        <a:pt x="450913" y="-3894"/>
                        <a:pt x="493967" y="-8561"/>
                        <a:pt x="523399" y="15061"/>
                      </a:cubicBezTo>
                      <a:cubicBezTo>
                        <a:pt x="523399" y="15061"/>
                        <a:pt x="530066" y="20395"/>
                        <a:pt x="542068" y="30015"/>
                      </a:cubicBez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2" name="任意多边形: 形状 361"/>
                <p:cNvSpPr/>
                <p:nvPr/>
              </p:nvSpPr>
              <p:spPr>
                <a:xfrm>
                  <a:off x="6097238" y="3103530"/>
                  <a:ext cx="539686" cy="433196"/>
                </a:xfrm>
                <a:custGeom>
                  <a:avLst/>
                  <a:gdLst>
                    <a:gd name="connsiteX0" fmla="*/ 0 w 539686"/>
                    <a:gd name="connsiteY0" fmla="*/ 0 h 433196"/>
                    <a:gd name="connsiteX1" fmla="*/ 539686 w 539686"/>
                    <a:gd name="connsiteY1" fmla="*/ 433197 h 433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9686" h="433196">
                      <a:moveTo>
                        <a:pt x="0" y="0"/>
                      </a:moveTo>
                      <a:cubicBezTo>
                        <a:pt x="131159" y="105346"/>
                        <a:pt x="539686" y="433197"/>
                        <a:pt x="539686" y="433197"/>
                      </a:cubicBez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091309"/>
            <a:ext cx="5205704" cy="2158438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n w="28575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399214"/>
            <a:ext cx="3524307" cy="6350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02136"/>
            <a:ext cx="3775837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688321"/>
            <a:ext cx="3775837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2024/11/23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H="1">
            <a:off x="-1" y="2230256"/>
            <a:ext cx="12192001" cy="4627746"/>
            <a:chOff x="223534" y="2668537"/>
            <a:chExt cx="10636758" cy="4041364"/>
          </a:xfrm>
        </p:grpSpPr>
        <p:grpSp>
          <p:nvGrpSpPr>
            <p:cNvPr id="356" name="组合 355"/>
            <p:cNvGrpSpPr/>
            <p:nvPr/>
          </p:nvGrpSpPr>
          <p:grpSpPr>
            <a:xfrm>
              <a:off x="9451258" y="2668538"/>
              <a:ext cx="745426" cy="2608802"/>
              <a:chOff x="10004011" y="1905381"/>
              <a:chExt cx="745426" cy="2608802"/>
            </a:xfrm>
            <a:noFill/>
          </p:grpSpPr>
          <p:grpSp>
            <p:nvGrpSpPr>
              <p:cNvPr id="452" name="组合 451"/>
              <p:cNvGrpSpPr/>
              <p:nvPr/>
            </p:nvGrpSpPr>
            <p:grpSpPr>
              <a:xfrm>
                <a:off x="10376725" y="4141470"/>
                <a:ext cx="372713" cy="372713"/>
                <a:chOff x="10376725" y="4141470"/>
                <a:chExt cx="372713" cy="372713"/>
              </a:xfrm>
              <a:noFill/>
            </p:grpSpPr>
            <p:sp>
              <p:nvSpPr>
                <p:cNvPr id="483" name="任意多边形: 形状 482"/>
                <p:cNvSpPr/>
                <p:nvPr/>
              </p:nvSpPr>
              <p:spPr>
                <a:xfrm>
                  <a:off x="10376725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4" name="任意多边形: 形状 483"/>
                <p:cNvSpPr/>
                <p:nvPr/>
              </p:nvSpPr>
              <p:spPr>
                <a:xfrm>
                  <a:off x="10376725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4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3" name="组合 452"/>
              <p:cNvGrpSpPr/>
              <p:nvPr/>
            </p:nvGrpSpPr>
            <p:grpSpPr>
              <a:xfrm>
                <a:off x="10376725" y="3768756"/>
                <a:ext cx="372713" cy="372713"/>
                <a:chOff x="10376725" y="3768756"/>
                <a:chExt cx="372713" cy="372713"/>
              </a:xfrm>
              <a:noFill/>
            </p:grpSpPr>
            <p:sp>
              <p:nvSpPr>
                <p:cNvPr id="481" name="任意多边形: 形状 480"/>
                <p:cNvSpPr/>
                <p:nvPr/>
              </p:nvSpPr>
              <p:spPr>
                <a:xfrm>
                  <a:off x="10376725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2" name="任意多边形: 形状 481"/>
                <p:cNvSpPr/>
                <p:nvPr/>
              </p:nvSpPr>
              <p:spPr>
                <a:xfrm>
                  <a:off x="10376725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4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4" name="组合 453"/>
              <p:cNvGrpSpPr/>
              <p:nvPr/>
            </p:nvGrpSpPr>
            <p:grpSpPr>
              <a:xfrm>
                <a:off x="10376725" y="3396138"/>
                <a:ext cx="372713" cy="372713"/>
                <a:chOff x="10376725" y="3396138"/>
                <a:chExt cx="372713" cy="372713"/>
              </a:xfrm>
              <a:noFill/>
            </p:grpSpPr>
            <p:sp>
              <p:nvSpPr>
                <p:cNvPr id="479" name="任意多边形: 形状 478"/>
                <p:cNvSpPr/>
                <p:nvPr/>
              </p:nvSpPr>
              <p:spPr>
                <a:xfrm>
                  <a:off x="10376725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0" name="任意多边形: 形状 479"/>
                <p:cNvSpPr/>
                <p:nvPr/>
              </p:nvSpPr>
              <p:spPr>
                <a:xfrm>
                  <a:off x="10376725" y="3396138"/>
                  <a:ext cx="372713" cy="372618"/>
                </a:xfrm>
                <a:custGeom>
                  <a:avLst/>
                  <a:gdLst>
                    <a:gd name="connsiteX0" fmla="*/ 0 w 372713"/>
                    <a:gd name="connsiteY0" fmla="*/ 372618 h 372618"/>
                    <a:gd name="connsiteX1" fmla="*/ 372714 w 372713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8">
                      <a:moveTo>
                        <a:pt x="0" y="372618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5" name="组合 454"/>
              <p:cNvGrpSpPr/>
              <p:nvPr/>
            </p:nvGrpSpPr>
            <p:grpSpPr>
              <a:xfrm>
                <a:off x="10376725" y="3023425"/>
                <a:ext cx="372713" cy="372713"/>
                <a:chOff x="10376725" y="3023425"/>
                <a:chExt cx="372713" cy="372713"/>
              </a:xfrm>
              <a:noFill/>
            </p:grpSpPr>
            <p:sp>
              <p:nvSpPr>
                <p:cNvPr id="477" name="任意多边形: 形状 476"/>
                <p:cNvSpPr/>
                <p:nvPr/>
              </p:nvSpPr>
              <p:spPr>
                <a:xfrm>
                  <a:off x="10376725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8" name="任意多边形: 形状 477"/>
                <p:cNvSpPr/>
                <p:nvPr/>
              </p:nvSpPr>
              <p:spPr>
                <a:xfrm>
                  <a:off x="10376725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4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6" name="组合 455"/>
              <p:cNvGrpSpPr/>
              <p:nvPr/>
            </p:nvGrpSpPr>
            <p:grpSpPr>
              <a:xfrm>
                <a:off x="10376725" y="2650712"/>
                <a:ext cx="372713" cy="372713"/>
                <a:chOff x="10376725" y="2650712"/>
                <a:chExt cx="372713" cy="372713"/>
              </a:xfrm>
              <a:noFill/>
            </p:grpSpPr>
            <p:sp>
              <p:nvSpPr>
                <p:cNvPr id="475" name="任意多边形: 形状 474"/>
                <p:cNvSpPr/>
                <p:nvPr/>
              </p:nvSpPr>
              <p:spPr>
                <a:xfrm>
                  <a:off x="10376725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6" name="任意多边形: 形状 475"/>
                <p:cNvSpPr/>
                <p:nvPr/>
              </p:nvSpPr>
              <p:spPr>
                <a:xfrm>
                  <a:off x="10376725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4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7" name="组合 456"/>
              <p:cNvGrpSpPr/>
              <p:nvPr/>
            </p:nvGrpSpPr>
            <p:grpSpPr>
              <a:xfrm>
                <a:off x="10376725" y="2277999"/>
                <a:ext cx="372713" cy="372713"/>
                <a:chOff x="10376725" y="2277999"/>
                <a:chExt cx="372713" cy="372713"/>
              </a:xfrm>
              <a:noFill/>
            </p:grpSpPr>
            <p:sp>
              <p:nvSpPr>
                <p:cNvPr id="473" name="任意多边形: 形状 472"/>
                <p:cNvSpPr/>
                <p:nvPr/>
              </p:nvSpPr>
              <p:spPr>
                <a:xfrm>
                  <a:off x="10376725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4" name="任意多边形: 形状 473"/>
                <p:cNvSpPr/>
                <p:nvPr/>
              </p:nvSpPr>
              <p:spPr>
                <a:xfrm>
                  <a:off x="10376725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4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8" name="组合 457"/>
              <p:cNvGrpSpPr/>
              <p:nvPr/>
            </p:nvGrpSpPr>
            <p:grpSpPr>
              <a:xfrm>
                <a:off x="10004011" y="4141470"/>
                <a:ext cx="372713" cy="372713"/>
                <a:chOff x="10004011" y="4141470"/>
                <a:chExt cx="372713" cy="372713"/>
              </a:xfrm>
              <a:noFill/>
            </p:grpSpPr>
            <p:sp>
              <p:nvSpPr>
                <p:cNvPr id="471" name="任意多边形: 形状 470"/>
                <p:cNvSpPr/>
                <p:nvPr/>
              </p:nvSpPr>
              <p:spPr>
                <a:xfrm>
                  <a:off x="10004011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2" name="任意多边形: 形状 471"/>
                <p:cNvSpPr/>
                <p:nvPr/>
              </p:nvSpPr>
              <p:spPr>
                <a:xfrm>
                  <a:off x="10004011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59" name="组合 458"/>
              <p:cNvGrpSpPr/>
              <p:nvPr/>
            </p:nvGrpSpPr>
            <p:grpSpPr>
              <a:xfrm>
                <a:off x="10004011" y="3768756"/>
                <a:ext cx="372713" cy="372713"/>
                <a:chOff x="10004011" y="3768756"/>
                <a:chExt cx="372713" cy="372713"/>
              </a:xfrm>
              <a:noFill/>
            </p:grpSpPr>
            <p:sp>
              <p:nvSpPr>
                <p:cNvPr id="469" name="任意多边形: 形状 468"/>
                <p:cNvSpPr/>
                <p:nvPr/>
              </p:nvSpPr>
              <p:spPr>
                <a:xfrm>
                  <a:off x="10004011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0" name="任意多边形: 形状 469"/>
                <p:cNvSpPr/>
                <p:nvPr/>
              </p:nvSpPr>
              <p:spPr>
                <a:xfrm>
                  <a:off x="10004011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0" name="组合 459"/>
              <p:cNvGrpSpPr/>
              <p:nvPr/>
            </p:nvGrpSpPr>
            <p:grpSpPr>
              <a:xfrm>
                <a:off x="10004011" y="3396138"/>
                <a:ext cx="372713" cy="372713"/>
                <a:chOff x="10004011" y="3396138"/>
                <a:chExt cx="372713" cy="372713"/>
              </a:xfrm>
              <a:noFill/>
            </p:grpSpPr>
            <p:sp>
              <p:nvSpPr>
                <p:cNvPr id="467" name="任意多边形: 形状 466"/>
                <p:cNvSpPr/>
                <p:nvPr/>
              </p:nvSpPr>
              <p:spPr>
                <a:xfrm>
                  <a:off x="10004011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8" name="任意多边形: 形状 467"/>
                <p:cNvSpPr/>
                <p:nvPr/>
              </p:nvSpPr>
              <p:spPr>
                <a:xfrm>
                  <a:off x="10004011" y="3396138"/>
                  <a:ext cx="372713" cy="372618"/>
                </a:xfrm>
                <a:custGeom>
                  <a:avLst/>
                  <a:gdLst>
                    <a:gd name="connsiteX0" fmla="*/ 0 w 372713"/>
                    <a:gd name="connsiteY0" fmla="*/ 372618 h 372618"/>
                    <a:gd name="connsiteX1" fmla="*/ 372713 w 372713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8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1" name="组合 460"/>
              <p:cNvGrpSpPr/>
              <p:nvPr/>
            </p:nvGrpSpPr>
            <p:grpSpPr>
              <a:xfrm>
                <a:off x="10004011" y="3023425"/>
                <a:ext cx="372713" cy="372713"/>
                <a:chOff x="10004011" y="3023425"/>
                <a:chExt cx="372713" cy="372713"/>
              </a:xfrm>
              <a:noFill/>
            </p:grpSpPr>
            <p:sp>
              <p:nvSpPr>
                <p:cNvPr id="465" name="任意多边形: 形状 464"/>
                <p:cNvSpPr/>
                <p:nvPr/>
              </p:nvSpPr>
              <p:spPr>
                <a:xfrm>
                  <a:off x="10004011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6" name="任意多边形: 形状 465"/>
                <p:cNvSpPr/>
                <p:nvPr/>
              </p:nvSpPr>
              <p:spPr>
                <a:xfrm>
                  <a:off x="10004011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62" name="组合 461"/>
              <p:cNvGrpSpPr/>
              <p:nvPr/>
            </p:nvGrpSpPr>
            <p:grpSpPr>
              <a:xfrm>
                <a:off x="10376725" y="1905381"/>
                <a:ext cx="372713" cy="372713"/>
                <a:chOff x="10376725" y="1905381"/>
                <a:chExt cx="372713" cy="372713"/>
              </a:xfrm>
              <a:noFill/>
            </p:grpSpPr>
            <p:sp>
              <p:nvSpPr>
                <p:cNvPr id="463" name="任意多边形: 形状 462"/>
                <p:cNvSpPr/>
                <p:nvPr/>
              </p:nvSpPr>
              <p:spPr>
                <a:xfrm>
                  <a:off x="10376725" y="1905381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-1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-1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4" name="任意多边形: 形状 463"/>
                <p:cNvSpPr/>
                <p:nvPr/>
              </p:nvSpPr>
              <p:spPr>
                <a:xfrm>
                  <a:off x="10376725" y="1905381"/>
                  <a:ext cx="372713" cy="372617"/>
                </a:xfrm>
                <a:custGeom>
                  <a:avLst/>
                  <a:gdLst>
                    <a:gd name="connsiteX0" fmla="*/ 0 w 372713"/>
                    <a:gd name="connsiteY0" fmla="*/ 372618 h 372617"/>
                    <a:gd name="connsiteX1" fmla="*/ 372714 w 372713"/>
                    <a:gd name="connsiteY1" fmla="*/ 0 h 3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7">
                      <a:moveTo>
                        <a:pt x="0" y="372618"/>
                      </a:moveTo>
                      <a:lnTo>
                        <a:pt x="372714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7" name="组合 356"/>
            <p:cNvGrpSpPr/>
            <p:nvPr/>
          </p:nvGrpSpPr>
          <p:grpSpPr>
            <a:xfrm>
              <a:off x="7791527" y="2668538"/>
              <a:ext cx="745331" cy="2608802"/>
              <a:chOff x="8344280" y="1905381"/>
              <a:chExt cx="745331" cy="2608802"/>
            </a:xfrm>
            <a:noFill/>
          </p:grpSpPr>
          <p:grpSp>
            <p:nvGrpSpPr>
              <p:cNvPr id="419" name="组合 418"/>
              <p:cNvGrpSpPr/>
              <p:nvPr/>
            </p:nvGrpSpPr>
            <p:grpSpPr>
              <a:xfrm>
                <a:off x="8716898" y="4141470"/>
                <a:ext cx="372713" cy="372713"/>
                <a:chOff x="8716898" y="4141470"/>
                <a:chExt cx="372713" cy="372713"/>
              </a:xfrm>
              <a:noFill/>
            </p:grpSpPr>
            <p:sp>
              <p:nvSpPr>
                <p:cNvPr id="450" name="任意多边形: 形状 449"/>
                <p:cNvSpPr/>
                <p:nvPr/>
              </p:nvSpPr>
              <p:spPr>
                <a:xfrm>
                  <a:off x="8716898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1" name="任意多边形: 形状 450"/>
                <p:cNvSpPr/>
                <p:nvPr/>
              </p:nvSpPr>
              <p:spPr>
                <a:xfrm>
                  <a:off x="8716898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0" name="组合 419"/>
              <p:cNvGrpSpPr/>
              <p:nvPr/>
            </p:nvGrpSpPr>
            <p:grpSpPr>
              <a:xfrm>
                <a:off x="8716898" y="3768756"/>
                <a:ext cx="372713" cy="372713"/>
                <a:chOff x="8716898" y="3768756"/>
                <a:chExt cx="372713" cy="372713"/>
              </a:xfrm>
              <a:noFill/>
            </p:grpSpPr>
            <p:sp>
              <p:nvSpPr>
                <p:cNvPr id="448" name="任意多边形: 形状 447"/>
                <p:cNvSpPr/>
                <p:nvPr/>
              </p:nvSpPr>
              <p:spPr>
                <a:xfrm>
                  <a:off x="8716898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9" name="任意多边形: 形状 448"/>
                <p:cNvSpPr/>
                <p:nvPr/>
              </p:nvSpPr>
              <p:spPr>
                <a:xfrm>
                  <a:off x="8716898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1" name="组合 420"/>
              <p:cNvGrpSpPr/>
              <p:nvPr/>
            </p:nvGrpSpPr>
            <p:grpSpPr>
              <a:xfrm>
                <a:off x="8716898" y="3396138"/>
                <a:ext cx="372713" cy="372713"/>
                <a:chOff x="8716898" y="3396138"/>
                <a:chExt cx="372713" cy="372713"/>
              </a:xfrm>
              <a:noFill/>
            </p:grpSpPr>
            <p:sp>
              <p:nvSpPr>
                <p:cNvPr id="446" name="任意多边形: 形状 445"/>
                <p:cNvSpPr/>
                <p:nvPr/>
              </p:nvSpPr>
              <p:spPr>
                <a:xfrm>
                  <a:off x="8716898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7" name="任意多边形: 形状 446"/>
                <p:cNvSpPr/>
                <p:nvPr/>
              </p:nvSpPr>
              <p:spPr>
                <a:xfrm>
                  <a:off x="8716898" y="3396138"/>
                  <a:ext cx="372713" cy="372618"/>
                </a:xfrm>
                <a:custGeom>
                  <a:avLst/>
                  <a:gdLst>
                    <a:gd name="connsiteX0" fmla="*/ 0 w 372713"/>
                    <a:gd name="connsiteY0" fmla="*/ 372618 h 372618"/>
                    <a:gd name="connsiteX1" fmla="*/ 372713 w 372713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8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2" name="组合 421"/>
              <p:cNvGrpSpPr/>
              <p:nvPr/>
            </p:nvGrpSpPr>
            <p:grpSpPr>
              <a:xfrm>
                <a:off x="8716898" y="3023425"/>
                <a:ext cx="372713" cy="372713"/>
                <a:chOff x="8716898" y="3023425"/>
                <a:chExt cx="372713" cy="372713"/>
              </a:xfrm>
              <a:noFill/>
            </p:grpSpPr>
            <p:sp>
              <p:nvSpPr>
                <p:cNvPr id="444" name="任意多边形: 形状 443"/>
                <p:cNvSpPr/>
                <p:nvPr/>
              </p:nvSpPr>
              <p:spPr>
                <a:xfrm>
                  <a:off x="8716898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5" name="任意多边形: 形状 444"/>
                <p:cNvSpPr/>
                <p:nvPr/>
              </p:nvSpPr>
              <p:spPr>
                <a:xfrm>
                  <a:off x="8716898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3" name="组合 422"/>
              <p:cNvGrpSpPr/>
              <p:nvPr/>
            </p:nvGrpSpPr>
            <p:grpSpPr>
              <a:xfrm>
                <a:off x="8716898" y="2650712"/>
                <a:ext cx="372713" cy="372713"/>
                <a:chOff x="8716898" y="2650712"/>
                <a:chExt cx="372713" cy="372713"/>
              </a:xfrm>
              <a:noFill/>
            </p:grpSpPr>
            <p:sp>
              <p:nvSpPr>
                <p:cNvPr id="442" name="任意多边形: 形状 441"/>
                <p:cNvSpPr/>
                <p:nvPr/>
              </p:nvSpPr>
              <p:spPr>
                <a:xfrm>
                  <a:off x="8716898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3" name="任意多边形: 形状 442"/>
                <p:cNvSpPr/>
                <p:nvPr/>
              </p:nvSpPr>
              <p:spPr>
                <a:xfrm>
                  <a:off x="8716898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4" name="组合 423"/>
              <p:cNvGrpSpPr/>
              <p:nvPr/>
            </p:nvGrpSpPr>
            <p:grpSpPr>
              <a:xfrm>
                <a:off x="8716898" y="2277999"/>
                <a:ext cx="372713" cy="372713"/>
                <a:chOff x="8716898" y="2277999"/>
                <a:chExt cx="372713" cy="372713"/>
              </a:xfrm>
              <a:noFill/>
            </p:grpSpPr>
            <p:sp>
              <p:nvSpPr>
                <p:cNvPr id="440" name="任意多边形: 形状 439"/>
                <p:cNvSpPr/>
                <p:nvPr/>
              </p:nvSpPr>
              <p:spPr>
                <a:xfrm>
                  <a:off x="8716898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1" name="任意多边形: 形状 440"/>
                <p:cNvSpPr/>
                <p:nvPr/>
              </p:nvSpPr>
              <p:spPr>
                <a:xfrm>
                  <a:off x="8716898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5" name="组合 424"/>
              <p:cNvGrpSpPr/>
              <p:nvPr/>
            </p:nvGrpSpPr>
            <p:grpSpPr>
              <a:xfrm>
                <a:off x="8344280" y="4141470"/>
                <a:ext cx="372713" cy="372713"/>
                <a:chOff x="8344280" y="4141470"/>
                <a:chExt cx="372713" cy="372713"/>
              </a:xfrm>
              <a:noFill/>
            </p:grpSpPr>
            <p:sp>
              <p:nvSpPr>
                <p:cNvPr id="438" name="任意多边形: 形状 437"/>
                <p:cNvSpPr/>
                <p:nvPr/>
              </p:nvSpPr>
              <p:spPr>
                <a:xfrm>
                  <a:off x="8344280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9" name="任意多边形: 形状 438"/>
                <p:cNvSpPr/>
                <p:nvPr/>
              </p:nvSpPr>
              <p:spPr>
                <a:xfrm>
                  <a:off x="8344280" y="4141470"/>
                  <a:ext cx="372618" cy="372713"/>
                </a:xfrm>
                <a:custGeom>
                  <a:avLst/>
                  <a:gdLst>
                    <a:gd name="connsiteX0" fmla="*/ 0 w 372618"/>
                    <a:gd name="connsiteY0" fmla="*/ 372713 h 372713"/>
                    <a:gd name="connsiteX1" fmla="*/ 372618 w 372618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618" h="372713">
                      <a:moveTo>
                        <a:pt x="0" y="372713"/>
                      </a:moveTo>
                      <a:lnTo>
                        <a:pt x="372618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6" name="组合 425"/>
              <p:cNvGrpSpPr/>
              <p:nvPr/>
            </p:nvGrpSpPr>
            <p:grpSpPr>
              <a:xfrm>
                <a:off x="8344280" y="3768756"/>
                <a:ext cx="372713" cy="372713"/>
                <a:chOff x="8344280" y="3768756"/>
                <a:chExt cx="372713" cy="372713"/>
              </a:xfrm>
              <a:noFill/>
            </p:grpSpPr>
            <p:sp>
              <p:nvSpPr>
                <p:cNvPr id="436" name="任意多边形: 形状 435"/>
                <p:cNvSpPr/>
                <p:nvPr/>
              </p:nvSpPr>
              <p:spPr>
                <a:xfrm>
                  <a:off x="8344280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7" name="任意多边形: 形状 436"/>
                <p:cNvSpPr/>
                <p:nvPr/>
              </p:nvSpPr>
              <p:spPr>
                <a:xfrm>
                  <a:off x="8344280" y="3768756"/>
                  <a:ext cx="372618" cy="372713"/>
                </a:xfrm>
                <a:custGeom>
                  <a:avLst/>
                  <a:gdLst>
                    <a:gd name="connsiteX0" fmla="*/ 0 w 372618"/>
                    <a:gd name="connsiteY0" fmla="*/ 372713 h 372713"/>
                    <a:gd name="connsiteX1" fmla="*/ 372618 w 372618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618" h="372713">
                      <a:moveTo>
                        <a:pt x="0" y="372713"/>
                      </a:moveTo>
                      <a:lnTo>
                        <a:pt x="372618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7" name="组合 426"/>
              <p:cNvGrpSpPr/>
              <p:nvPr/>
            </p:nvGrpSpPr>
            <p:grpSpPr>
              <a:xfrm>
                <a:off x="8344280" y="3396138"/>
                <a:ext cx="372713" cy="372713"/>
                <a:chOff x="8344280" y="3396138"/>
                <a:chExt cx="372713" cy="372713"/>
              </a:xfrm>
              <a:noFill/>
            </p:grpSpPr>
            <p:sp>
              <p:nvSpPr>
                <p:cNvPr id="434" name="任意多边形: 形状 433"/>
                <p:cNvSpPr/>
                <p:nvPr/>
              </p:nvSpPr>
              <p:spPr>
                <a:xfrm>
                  <a:off x="8344280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5" name="任意多边形: 形状 434"/>
                <p:cNvSpPr/>
                <p:nvPr/>
              </p:nvSpPr>
              <p:spPr>
                <a:xfrm>
                  <a:off x="8344280" y="3396138"/>
                  <a:ext cx="372618" cy="372618"/>
                </a:xfrm>
                <a:custGeom>
                  <a:avLst/>
                  <a:gdLst>
                    <a:gd name="connsiteX0" fmla="*/ 0 w 372618"/>
                    <a:gd name="connsiteY0" fmla="*/ 372618 h 372618"/>
                    <a:gd name="connsiteX1" fmla="*/ 372618 w 372618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618" h="372618">
                      <a:moveTo>
                        <a:pt x="0" y="372618"/>
                      </a:moveTo>
                      <a:lnTo>
                        <a:pt x="372618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8" name="组合 427"/>
              <p:cNvGrpSpPr/>
              <p:nvPr/>
            </p:nvGrpSpPr>
            <p:grpSpPr>
              <a:xfrm>
                <a:off x="8344280" y="3023425"/>
                <a:ext cx="372713" cy="372713"/>
                <a:chOff x="8344280" y="3023425"/>
                <a:chExt cx="372713" cy="372713"/>
              </a:xfrm>
              <a:noFill/>
            </p:grpSpPr>
            <p:sp>
              <p:nvSpPr>
                <p:cNvPr id="432" name="任意多边形: 形状 431"/>
                <p:cNvSpPr/>
                <p:nvPr/>
              </p:nvSpPr>
              <p:spPr>
                <a:xfrm>
                  <a:off x="8344280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3" name="任意多边形: 形状 432"/>
                <p:cNvSpPr/>
                <p:nvPr/>
              </p:nvSpPr>
              <p:spPr>
                <a:xfrm>
                  <a:off x="8344280" y="3023425"/>
                  <a:ext cx="372618" cy="372713"/>
                </a:xfrm>
                <a:custGeom>
                  <a:avLst/>
                  <a:gdLst>
                    <a:gd name="connsiteX0" fmla="*/ 0 w 372618"/>
                    <a:gd name="connsiteY0" fmla="*/ 372713 h 372713"/>
                    <a:gd name="connsiteX1" fmla="*/ 372618 w 372618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618" h="372713">
                      <a:moveTo>
                        <a:pt x="0" y="372713"/>
                      </a:moveTo>
                      <a:lnTo>
                        <a:pt x="372618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9" name="组合 428"/>
              <p:cNvGrpSpPr/>
              <p:nvPr/>
            </p:nvGrpSpPr>
            <p:grpSpPr>
              <a:xfrm>
                <a:off x="8716898" y="1905381"/>
                <a:ext cx="372713" cy="372713"/>
                <a:chOff x="8716898" y="1905381"/>
                <a:chExt cx="372713" cy="372713"/>
              </a:xfrm>
              <a:noFill/>
            </p:grpSpPr>
            <p:sp>
              <p:nvSpPr>
                <p:cNvPr id="430" name="任意多边形: 形状 429"/>
                <p:cNvSpPr/>
                <p:nvPr/>
              </p:nvSpPr>
              <p:spPr>
                <a:xfrm>
                  <a:off x="8716898" y="1905381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1" name="任意多边形: 形状 430"/>
                <p:cNvSpPr/>
                <p:nvPr/>
              </p:nvSpPr>
              <p:spPr>
                <a:xfrm>
                  <a:off x="8716898" y="1905381"/>
                  <a:ext cx="372713" cy="372617"/>
                </a:xfrm>
                <a:custGeom>
                  <a:avLst/>
                  <a:gdLst>
                    <a:gd name="connsiteX0" fmla="*/ 0 w 372713"/>
                    <a:gd name="connsiteY0" fmla="*/ 372618 h 372617"/>
                    <a:gd name="connsiteX1" fmla="*/ 372713 w 372713"/>
                    <a:gd name="connsiteY1" fmla="*/ 0 h 3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7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8" name="组合 357"/>
            <p:cNvGrpSpPr/>
            <p:nvPr/>
          </p:nvGrpSpPr>
          <p:grpSpPr>
            <a:xfrm>
              <a:off x="5111954" y="2668537"/>
              <a:ext cx="745426" cy="2608802"/>
              <a:chOff x="5664707" y="1905381"/>
              <a:chExt cx="745426" cy="2608802"/>
            </a:xfrm>
            <a:noFill/>
          </p:grpSpPr>
          <p:grpSp>
            <p:nvGrpSpPr>
              <p:cNvPr id="386" name="组合 385"/>
              <p:cNvGrpSpPr/>
              <p:nvPr/>
            </p:nvGrpSpPr>
            <p:grpSpPr>
              <a:xfrm>
                <a:off x="6037420" y="4141470"/>
                <a:ext cx="372713" cy="372713"/>
                <a:chOff x="6037420" y="4141470"/>
                <a:chExt cx="372713" cy="372713"/>
              </a:xfrm>
              <a:noFill/>
            </p:grpSpPr>
            <p:sp>
              <p:nvSpPr>
                <p:cNvPr id="417" name="任意多边形: 形状 416"/>
                <p:cNvSpPr/>
                <p:nvPr/>
              </p:nvSpPr>
              <p:spPr>
                <a:xfrm>
                  <a:off x="6037420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8" name="任意多边形: 形状 417"/>
                <p:cNvSpPr/>
                <p:nvPr/>
              </p:nvSpPr>
              <p:spPr>
                <a:xfrm>
                  <a:off x="6037420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7" name="组合 386"/>
              <p:cNvGrpSpPr/>
              <p:nvPr/>
            </p:nvGrpSpPr>
            <p:grpSpPr>
              <a:xfrm>
                <a:off x="6037420" y="3768756"/>
                <a:ext cx="372713" cy="372713"/>
                <a:chOff x="6037420" y="3768756"/>
                <a:chExt cx="372713" cy="372713"/>
              </a:xfrm>
              <a:noFill/>
            </p:grpSpPr>
            <p:sp>
              <p:nvSpPr>
                <p:cNvPr id="415" name="任意多边形: 形状 414"/>
                <p:cNvSpPr/>
                <p:nvPr/>
              </p:nvSpPr>
              <p:spPr>
                <a:xfrm>
                  <a:off x="6037420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6" name="任意多边形: 形状 415"/>
                <p:cNvSpPr/>
                <p:nvPr/>
              </p:nvSpPr>
              <p:spPr>
                <a:xfrm>
                  <a:off x="6037420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8" name="组合 387"/>
              <p:cNvGrpSpPr/>
              <p:nvPr/>
            </p:nvGrpSpPr>
            <p:grpSpPr>
              <a:xfrm>
                <a:off x="6037420" y="3396138"/>
                <a:ext cx="372713" cy="372713"/>
                <a:chOff x="6037420" y="3396138"/>
                <a:chExt cx="372713" cy="372713"/>
              </a:xfrm>
              <a:noFill/>
            </p:grpSpPr>
            <p:sp>
              <p:nvSpPr>
                <p:cNvPr id="413" name="任意多边形: 形状 412"/>
                <p:cNvSpPr/>
                <p:nvPr/>
              </p:nvSpPr>
              <p:spPr>
                <a:xfrm>
                  <a:off x="6037420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4" name="任意多边形: 形状 413"/>
                <p:cNvSpPr/>
                <p:nvPr/>
              </p:nvSpPr>
              <p:spPr>
                <a:xfrm>
                  <a:off x="6037420" y="3396138"/>
                  <a:ext cx="372713" cy="372618"/>
                </a:xfrm>
                <a:custGeom>
                  <a:avLst/>
                  <a:gdLst>
                    <a:gd name="connsiteX0" fmla="*/ 0 w 372713"/>
                    <a:gd name="connsiteY0" fmla="*/ 372618 h 372618"/>
                    <a:gd name="connsiteX1" fmla="*/ 372713 w 372713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8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9" name="组合 388"/>
              <p:cNvGrpSpPr/>
              <p:nvPr/>
            </p:nvGrpSpPr>
            <p:grpSpPr>
              <a:xfrm>
                <a:off x="6037420" y="3023425"/>
                <a:ext cx="372713" cy="372713"/>
                <a:chOff x="6037420" y="3023425"/>
                <a:chExt cx="372713" cy="372713"/>
              </a:xfrm>
              <a:noFill/>
            </p:grpSpPr>
            <p:sp>
              <p:nvSpPr>
                <p:cNvPr id="411" name="任意多边形: 形状 410"/>
                <p:cNvSpPr/>
                <p:nvPr/>
              </p:nvSpPr>
              <p:spPr>
                <a:xfrm>
                  <a:off x="6037420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2" name="任意多边形: 形状 411"/>
                <p:cNvSpPr/>
                <p:nvPr/>
              </p:nvSpPr>
              <p:spPr>
                <a:xfrm>
                  <a:off x="6037420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0" name="组合 389"/>
              <p:cNvGrpSpPr/>
              <p:nvPr/>
            </p:nvGrpSpPr>
            <p:grpSpPr>
              <a:xfrm>
                <a:off x="6037420" y="2650712"/>
                <a:ext cx="372713" cy="372713"/>
                <a:chOff x="6037420" y="2650712"/>
                <a:chExt cx="372713" cy="372713"/>
              </a:xfrm>
              <a:noFill/>
            </p:grpSpPr>
            <p:sp>
              <p:nvSpPr>
                <p:cNvPr id="409" name="任意多边形: 形状 408"/>
                <p:cNvSpPr/>
                <p:nvPr/>
              </p:nvSpPr>
              <p:spPr>
                <a:xfrm>
                  <a:off x="6037420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0" name="任意多边形: 形状 409"/>
                <p:cNvSpPr/>
                <p:nvPr/>
              </p:nvSpPr>
              <p:spPr>
                <a:xfrm>
                  <a:off x="6037420" y="2650712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1" name="组合 390"/>
              <p:cNvGrpSpPr/>
              <p:nvPr/>
            </p:nvGrpSpPr>
            <p:grpSpPr>
              <a:xfrm>
                <a:off x="6037420" y="2277999"/>
                <a:ext cx="372713" cy="372713"/>
                <a:chOff x="6037420" y="2277999"/>
                <a:chExt cx="372713" cy="372713"/>
              </a:xfrm>
              <a:noFill/>
            </p:grpSpPr>
            <p:sp>
              <p:nvSpPr>
                <p:cNvPr id="407" name="任意多边形: 形状 406"/>
                <p:cNvSpPr/>
                <p:nvPr/>
              </p:nvSpPr>
              <p:spPr>
                <a:xfrm>
                  <a:off x="6037420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8" name="任意多边形: 形状 407"/>
                <p:cNvSpPr/>
                <p:nvPr/>
              </p:nvSpPr>
              <p:spPr>
                <a:xfrm>
                  <a:off x="6037420" y="2277999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2" name="组合 391"/>
              <p:cNvGrpSpPr/>
              <p:nvPr/>
            </p:nvGrpSpPr>
            <p:grpSpPr>
              <a:xfrm>
                <a:off x="5664707" y="4141470"/>
                <a:ext cx="372713" cy="372713"/>
                <a:chOff x="5664707" y="4141470"/>
                <a:chExt cx="372713" cy="372713"/>
              </a:xfrm>
              <a:noFill/>
            </p:grpSpPr>
            <p:sp>
              <p:nvSpPr>
                <p:cNvPr id="405" name="任意多边形: 形状 404"/>
                <p:cNvSpPr/>
                <p:nvPr/>
              </p:nvSpPr>
              <p:spPr>
                <a:xfrm>
                  <a:off x="5664707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6" name="任意多边形: 形状 405"/>
                <p:cNvSpPr/>
                <p:nvPr/>
              </p:nvSpPr>
              <p:spPr>
                <a:xfrm>
                  <a:off x="5664707" y="4141470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3" name="组合 392"/>
              <p:cNvGrpSpPr/>
              <p:nvPr/>
            </p:nvGrpSpPr>
            <p:grpSpPr>
              <a:xfrm>
                <a:off x="5664707" y="3768756"/>
                <a:ext cx="372713" cy="372713"/>
                <a:chOff x="5664707" y="3768756"/>
                <a:chExt cx="372713" cy="372713"/>
              </a:xfrm>
              <a:noFill/>
            </p:grpSpPr>
            <p:sp>
              <p:nvSpPr>
                <p:cNvPr id="403" name="任意多边形: 形状 402"/>
                <p:cNvSpPr/>
                <p:nvPr/>
              </p:nvSpPr>
              <p:spPr>
                <a:xfrm>
                  <a:off x="5664707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4" name="任意多边形: 形状 403"/>
                <p:cNvSpPr/>
                <p:nvPr/>
              </p:nvSpPr>
              <p:spPr>
                <a:xfrm>
                  <a:off x="5664707" y="3768756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4" name="组合 393"/>
              <p:cNvGrpSpPr/>
              <p:nvPr/>
            </p:nvGrpSpPr>
            <p:grpSpPr>
              <a:xfrm>
                <a:off x="5664707" y="3396138"/>
                <a:ext cx="372713" cy="372713"/>
                <a:chOff x="5664707" y="3396138"/>
                <a:chExt cx="372713" cy="372713"/>
              </a:xfrm>
              <a:noFill/>
            </p:grpSpPr>
            <p:sp>
              <p:nvSpPr>
                <p:cNvPr id="401" name="任意多边形: 形状 400"/>
                <p:cNvSpPr/>
                <p:nvPr/>
              </p:nvSpPr>
              <p:spPr>
                <a:xfrm>
                  <a:off x="5664707" y="3396138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2" name="任意多边形: 形状 401"/>
                <p:cNvSpPr/>
                <p:nvPr/>
              </p:nvSpPr>
              <p:spPr>
                <a:xfrm>
                  <a:off x="5664707" y="3396138"/>
                  <a:ext cx="372713" cy="372618"/>
                </a:xfrm>
                <a:custGeom>
                  <a:avLst/>
                  <a:gdLst>
                    <a:gd name="connsiteX0" fmla="*/ 0 w 372713"/>
                    <a:gd name="connsiteY0" fmla="*/ 372618 h 372618"/>
                    <a:gd name="connsiteX1" fmla="*/ 372713 w 372713"/>
                    <a:gd name="connsiteY1" fmla="*/ 0 h 372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8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5" name="组合 394"/>
              <p:cNvGrpSpPr/>
              <p:nvPr/>
            </p:nvGrpSpPr>
            <p:grpSpPr>
              <a:xfrm>
                <a:off x="5664707" y="3023425"/>
                <a:ext cx="372713" cy="372713"/>
                <a:chOff x="5664707" y="3023425"/>
                <a:chExt cx="372713" cy="372713"/>
              </a:xfrm>
              <a:noFill/>
            </p:grpSpPr>
            <p:sp>
              <p:nvSpPr>
                <p:cNvPr id="399" name="任意多边形: 形状 398"/>
                <p:cNvSpPr/>
                <p:nvPr/>
              </p:nvSpPr>
              <p:spPr>
                <a:xfrm>
                  <a:off x="5664707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0" name="任意多边形: 形状 399"/>
                <p:cNvSpPr/>
                <p:nvPr/>
              </p:nvSpPr>
              <p:spPr>
                <a:xfrm>
                  <a:off x="5664707" y="3023425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372713 h 372713"/>
                    <a:gd name="connsiteX1" fmla="*/ 372713 w 372713"/>
                    <a:gd name="connsiteY1" fmla="*/ 0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713">
                      <a:moveTo>
                        <a:pt x="0" y="372713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6" name="组合 395"/>
              <p:cNvGrpSpPr/>
              <p:nvPr/>
            </p:nvGrpSpPr>
            <p:grpSpPr>
              <a:xfrm>
                <a:off x="6037420" y="1905381"/>
                <a:ext cx="372713" cy="372713"/>
                <a:chOff x="6037420" y="1905381"/>
                <a:chExt cx="372713" cy="372713"/>
              </a:xfrm>
              <a:noFill/>
            </p:grpSpPr>
            <p:sp>
              <p:nvSpPr>
                <p:cNvPr id="397" name="任意多边形: 形状 396"/>
                <p:cNvSpPr/>
                <p:nvPr/>
              </p:nvSpPr>
              <p:spPr>
                <a:xfrm>
                  <a:off x="6037420" y="1905381"/>
                  <a:ext cx="372713" cy="372713"/>
                </a:xfrm>
                <a:custGeom>
                  <a:avLst/>
                  <a:gdLst>
                    <a:gd name="connsiteX0" fmla="*/ 0 w 372713"/>
                    <a:gd name="connsiteY0" fmla="*/ 0 h 372713"/>
                    <a:gd name="connsiteX1" fmla="*/ 372713 w 372713"/>
                    <a:gd name="connsiteY1" fmla="*/ 0 h 372713"/>
                    <a:gd name="connsiteX2" fmla="*/ 372713 w 372713"/>
                    <a:gd name="connsiteY2" fmla="*/ 372713 h 372713"/>
                    <a:gd name="connsiteX3" fmla="*/ 0 w 372713"/>
                    <a:gd name="connsiteY3" fmla="*/ 372713 h 37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2713" h="372713">
                      <a:moveTo>
                        <a:pt x="0" y="0"/>
                      </a:moveTo>
                      <a:lnTo>
                        <a:pt x="372713" y="0"/>
                      </a:lnTo>
                      <a:lnTo>
                        <a:pt x="372713" y="372713"/>
                      </a:lnTo>
                      <a:lnTo>
                        <a:pt x="0" y="372713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8" name="任意多边形: 形状 397"/>
                <p:cNvSpPr/>
                <p:nvPr/>
              </p:nvSpPr>
              <p:spPr>
                <a:xfrm>
                  <a:off x="6037420" y="1905381"/>
                  <a:ext cx="372713" cy="372617"/>
                </a:xfrm>
                <a:custGeom>
                  <a:avLst/>
                  <a:gdLst>
                    <a:gd name="connsiteX0" fmla="*/ 0 w 372713"/>
                    <a:gd name="connsiteY0" fmla="*/ 372618 h 372617"/>
                    <a:gd name="connsiteX1" fmla="*/ 372713 w 372713"/>
                    <a:gd name="connsiteY1" fmla="*/ 0 h 3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713" h="372617">
                      <a:moveTo>
                        <a:pt x="0" y="372618"/>
                      </a:moveTo>
                      <a:lnTo>
                        <a:pt x="372713" y="0"/>
                      </a:lnTo>
                    </a:path>
                  </a:pathLst>
                </a:custGeom>
                <a:ln w="9525" cap="rnd">
                  <a:solidFill>
                    <a:srgbClr val="A3A4F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9" name="组合 358"/>
            <p:cNvGrpSpPr/>
            <p:nvPr/>
          </p:nvGrpSpPr>
          <p:grpSpPr>
            <a:xfrm>
              <a:off x="4323856" y="4434474"/>
              <a:ext cx="6498621" cy="1052131"/>
              <a:chOff x="4876609" y="3671316"/>
              <a:chExt cx="6498621" cy="1052131"/>
            </a:xfrm>
          </p:grpSpPr>
          <p:grpSp>
            <p:nvGrpSpPr>
              <p:cNvPr id="361" name="组合 360"/>
              <p:cNvGrpSpPr/>
              <p:nvPr/>
            </p:nvGrpSpPr>
            <p:grpSpPr>
              <a:xfrm>
                <a:off x="6750176" y="3671316"/>
                <a:ext cx="3973544" cy="254317"/>
                <a:chOff x="6750176" y="3671316"/>
                <a:chExt cx="3973544" cy="254317"/>
              </a:xfrm>
              <a:solidFill>
                <a:srgbClr val="9C9DF0"/>
              </a:solidFill>
            </p:grpSpPr>
            <p:sp>
              <p:nvSpPr>
                <p:cNvPr id="374" name="任意多边形: 形状 373"/>
                <p:cNvSpPr/>
                <p:nvPr/>
              </p:nvSpPr>
              <p:spPr>
                <a:xfrm>
                  <a:off x="6750176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3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260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5" name="任意多边形: 形状 374"/>
                <p:cNvSpPr/>
                <p:nvPr/>
              </p:nvSpPr>
              <p:spPr>
                <a:xfrm>
                  <a:off x="7095266" y="3671316"/>
                  <a:ext cx="177260" cy="254317"/>
                </a:xfrm>
                <a:custGeom>
                  <a:avLst/>
                  <a:gdLst>
                    <a:gd name="connsiteX0" fmla="*/ 158306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9 w 177260"/>
                    <a:gd name="connsiteY6" fmla="*/ 0 h 254317"/>
                    <a:gd name="connsiteX7" fmla="*/ 12192 w 177260"/>
                    <a:gd name="connsiteY7" fmla="*/ 17526 h 254317"/>
                    <a:gd name="connsiteX8" fmla="*/ 29719 w 177260"/>
                    <a:gd name="connsiteY8" fmla="*/ 35052 h 254317"/>
                    <a:gd name="connsiteX9" fmla="*/ 34386 w 177260"/>
                    <a:gd name="connsiteY9" fmla="*/ 35052 h 254317"/>
                    <a:gd name="connsiteX10" fmla="*/ 34386 w 177260"/>
                    <a:gd name="connsiteY10" fmla="*/ 54959 h 254317"/>
                    <a:gd name="connsiteX11" fmla="*/ 18860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60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1 w 177260"/>
                    <a:gd name="connsiteY16" fmla="*/ 235458 h 254317"/>
                    <a:gd name="connsiteX17" fmla="*/ 177261 w 177260"/>
                    <a:gd name="connsiteY17" fmla="*/ 73914 h 254317"/>
                    <a:gd name="connsiteX18" fmla="*/ 158306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6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8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9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3" y="35052"/>
                        <a:pt x="29719" y="35052"/>
                      </a:cubicBezTo>
                      <a:lnTo>
                        <a:pt x="34386" y="35052"/>
                      </a:lnTo>
                      <a:lnTo>
                        <a:pt x="34386" y="54959"/>
                      </a:lnTo>
                      <a:lnTo>
                        <a:pt x="18860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60" y="254318"/>
                      </a:cubicBezTo>
                      <a:lnTo>
                        <a:pt x="158401" y="254318"/>
                      </a:lnTo>
                      <a:cubicBezTo>
                        <a:pt x="168879" y="254318"/>
                        <a:pt x="177261" y="245840"/>
                        <a:pt x="177261" y="235458"/>
                      </a:cubicBezTo>
                      <a:lnTo>
                        <a:pt x="177261" y="73914"/>
                      </a:lnTo>
                      <a:cubicBezTo>
                        <a:pt x="177261" y="63437"/>
                        <a:pt x="168783" y="54959"/>
                        <a:pt x="158306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6" name="任意多边形: 形状 375"/>
                <p:cNvSpPr/>
                <p:nvPr/>
              </p:nvSpPr>
              <p:spPr>
                <a:xfrm>
                  <a:off x="7440453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2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2" y="27241"/>
                        <a:pt x="164972" y="17526"/>
                      </a:cubicBezTo>
                      <a:cubicBezTo>
                        <a:pt x="164972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165" y="63437"/>
                        <a:pt x="168687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7" name="任意多边形: 形状 376"/>
                <p:cNvSpPr/>
                <p:nvPr/>
              </p:nvSpPr>
              <p:spPr>
                <a:xfrm>
                  <a:off x="7785544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165" y="63437"/>
                        <a:pt x="168688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8" name="任意多边形: 形状 377"/>
                <p:cNvSpPr/>
                <p:nvPr/>
              </p:nvSpPr>
              <p:spPr>
                <a:xfrm>
                  <a:off x="8130634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60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60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3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60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60" y="254318"/>
                      </a:cubicBezTo>
                      <a:lnTo>
                        <a:pt x="158401" y="254318"/>
                      </a:lnTo>
                      <a:cubicBezTo>
                        <a:pt x="168879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260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9" name="任意多边形: 形状 378"/>
                <p:cNvSpPr/>
                <p:nvPr/>
              </p:nvSpPr>
              <p:spPr>
                <a:xfrm>
                  <a:off x="8475725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2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0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2" y="27241"/>
                        <a:pt x="164972" y="17526"/>
                      </a:cubicBezTo>
                      <a:cubicBezTo>
                        <a:pt x="164972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1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0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260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0" name="任意多边形: 形状 379"/>
                <p:cNvSpPr/>
                <p:nvPr/>
              </p:nvSpPr>
              <p:spPr>
                <a:xfrm>
                  <a:off x="8820911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165" y="63437"/>
                        <a:pt x="168687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1" name="任意多边形: 形状 380"/>
                <p:cNvSpPr/>
                <p:nvPr/>
              </p:nvSpPr>
              <p:spPr>
                <a:xfrm>
                  <a:off x="9166002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165" y="63437"/>
                        <a:pt x="168688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2" name="任意多边形: 形状 381"/>
                <p:cNvSpPr/>
                <p:nvPr/>
              </p:nvSpPr>
              <p:spPr>
                <a:xfrm>
                  <a:off x="9511092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6 w 177260"/>
                    <a:gd name="connsiteY9" fmla="*/ 35052 h 254317"/>
                    <a:gd name="connsiteX10" fmla="*/ 34386 w 177260"/>
                    <a:gd name="connsiteY10" fmla="*/ 54959 h 254317"/>
                    <a:gd name="connsiteX11" fmla="*/ 18860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60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1 w 177260"/>
                    <a:gd name="connsiteY16" fmla="*/ 235458 h 254317"/>
                    <a:gd name="connsiteX17" fmla="*/ 177261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8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3" y="35052"/>
                        <a:pt x="29718" y="35052"/>
                      </a:cubicBezTo>
                      <a:lnTo>
                        <a:pt x="34386" y="35052"/>
                      </a:lnTo>
                      <a:lnTo>
                        <a:pt x="34386" y="54959"/>
                      </a:lnTo>
                      <a:lnTo>
                        <a:pt x="18860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60" y="254318"/>
                      </a:cubicBezTo>
                      <a:lnTo>
                        <a:pt x="158401" y="254318"/>
                      </a:lnTo>
                      <a:cubicBezTo>
                        <a:pt x="168879" y="254318"/>
                        <a:pt x="177261" y="245840"/>
                        <a:pt x="177261" y="235458"/>
                      </a:cubicBezTo>
                      <a:lnTo>
                        <a:pt x="177261" y="73914"/>
                      </a:lnTo>
                      <a:cubicBezTo>
                        <a:pt x="177165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3" name="任意多边形: 形状 382"/>
                <p:cNvSpPr/>
                <p:nvPr/>
              </p:nvSpPr>
              <p:spPr>
                <a:xfrm>
                  <a:off x="9856183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260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4" name="任意多边形: 形状 383"/>
                <p:cNvSpPr/>
                <p:nvPr/>
              </p:nvSpPr>
              <p:spPr>
                <a:xfrm>
                  <a:off x="10201274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3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3" y="27241"/>
                        <a:pt x="164973" y="17526"/>
                      </a:cubicBezTo>
                      <a:cubicBezTo>
                        <a:pt x="164973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260" y="63437"/>
                        <a:pt x="168783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5" name="任意多边形: 形状 384"/>
                <p:cNvSpPr/>
                <p:nvPr/>
              </p:nvSpPr>
              <p:spPr>
                <a:xfrm>
                  <a:off x="10546460" y="3671316"/>
                  <a:ext cx="177260" cy="254317"/>
                </a:xfrm>
                <a:custGeom>
                  <a:avLst/>
                  <a:gdLst>
                    <a:gd name="connsiteX0" fmla="*/ 158305 w 177260"/>
                    <a:gd name="connsiteY0" fmla="*/ 54959 h 254317"/>
                    <a:gd name="connsiteX1" fmla="*/ 142780 w 177260"/>
                    <a:gd name="connsiteY1" fmla="*/ 54959 h 254317"/>
                    <a:gd name="connsiteX2" fmla="*/ 142780 w 177260"/>
                    <a:gd name="connsiteY2" fmla="*/ 35052 h 254317"/>
                    <a:gd name="connsiteX3" fmla="*/ 147447 w 177260"/>
                    <a:gd name="connsiteY3" fmla="*/ 35052 h 254317"/>
                    <a:gd name="connsiteX4" fmla="*/ 164974 w 177260"/>
                    <a:gd name="connsiteY4" fmla="*/ 17526 h 254317"/>
                    <a:gd name="connsiteX5" fmla="*/ 147447 w 177260"/>
                    <a:gd name="connsiteY5" fmla="*/ 0 h 254317"/>
                    <a:gd name="connsiteX6" fmla="*/ 29718 w 177260"/>
                    <a:gd name="connsiteY6" fmla="*/ 0 h 254317"/>
                    <a:gd name="connsiteX7" fmla="*/ 12192 w 177260"/>
                    <a:gd name="connsiteY7" fmla="*/ 17526 h 254317"/>
                    <a:gd name="connsiteX8" fmla="*/ 29718 w 177260"/>
                    <a:gd name="connsiteY8" fmla="*/ 35052 h 254317"/>
                    <a:gd name="connsiteX9" fmla="*/ 34385 w 177260"/>
                    <a:gd name="connsiteY9" fmla="*/ 35052 h 254317"/>
                    <a:gd name="connsiteX10" fmla="*/ 34385 w 177260"/>
                    <a:gd name="connsiteY10" fmla="*/ 54959 h 254317"/>
                    <a:gd name="connsiteX11" fmla="*/ 18859 w 177260"/>
                    <a:gd name="connsiteY11" fmla="*/ 54959 h 254317"/>
                    <a:gd name="connsiteX12" fmla="*/ 0 w 177260"/>
                    <a:gd name="connsiteY12" fmla="*/ 73819 h 254317"/>
                    <a:gd name="connsiteX13" fmla="*/ 0 w 177260"/>
                    <a:gd name="connsiteY13" fmla="*/ 235458 h 254317"/>
                    <a:gd name="connsiteX14" fmla="*/ 18859 w 177260"/>
                    <a:gd name="connsiteY14" fmla="*/ 254318 h 254317"/>
                    <a:gd name="connsiteX15" fmla="*/ 158401 w 177260"/>
                    <a:gd name="connsiteY15" fmla="*/ 254318 h 254317"/>
                    <a:gd name="connsiteX16" fmla="*/ 177260 w 177260"/>
                    <a:gd name="connsiteY16" fmla="*/ 235458 h 254317"/>
                    <a:gd name="connsiteX17" fmla="*/ 177260 w 177260"/>
                    <a:gd name="connsiteY17" fmla="*/ 73914 h 254317"/>
                    <a:gd name="connsiteX18" fmla="*/ 158305 w 177260"/>
                    <a:gd name="connsiteY18" fmla="*/ 54959 h 25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7260" h="254317">
                      <a:moveTo>
                        <a:pt x="158305" y="54959"/>
                      </a:moveTo>
                      <a:lnTo>
                        <a:pt x="142780" y="54959"/>
                      </a:lnTo>
                      <a:lnTo>
                        <a:pt x="142780" y="35052"/>
                      </a:lnTo>
                      <a:lnTo>
                        <a:pt x="147447" y="35052"/>
                      </a:lnTo>
                      <a:cubicBezTo>
                        <a:pt x="157067" y="35052"/>
                        <a:pt x="164974" y="27241"/>
                        <a:pt x="164974" y="17526"/>
                      </a:cubicBezTo>
                      <a:cubicBezTo>
                        <a:pt x="164974" y="7906"/>
                        <a:pt x="157163" y="0"/>
                        <a:pt x="147447" y="0"/>
                      </a:cubicBezTo>
                      <a:lnTo>
                        <a:pt x="29718" y="0"/>
                      </a:lnTo>
                      <a:cubicBezTo>
                        <a:pt x="20098" y="0"/>
                        <a:pt x="12192" y="7811"/>
                        <a:pt x="12192" y="17526"/>
                      </a:cubicBezTo>
                      <a:cubicBezTo>
                        <a:pt x="12192" y="27146"/>
                        <a:pt x="20002" y="35052"/>
                        <a:pt x="29718" y="35052"/>
                      </a:cubicBezTo>
                      <a:lnTo>
                        <a:pt x="34385" y="35052"/>
                      </a:lnTo>
                      <a:lnTo>
                        <a:pt x="34385" y="54959"/>
                      </a:lnTo>
                      <a:lnTo>
                        <a:pt x="18859" y="54959"/>
                      </a:lnTo>
                      <a:cubicBezTo>
                        <a:pt x="8382" y="54959"/>
                        <a:pt x="0" y="63437"/>
                        <a:pt x="0" y="73819"/>
                      </a:cubicBezTo>
                      <a:lnTo>
                        <a:pt x="0" y="235458"/>
                      </a:lnTo>
                      <a:cubicBezTo>
                        <a:pt x="0" y="245936"/>
                        <a:pt x="8477" y="254318"/>
                        <a:pt x="18859" y="254318"/>
                      </a:cubicBezTo>
                      <a:lnTo>
                        <a:pt x="158401" y="254318"/>
                      </a:lnTo>
                      <a:cubicBezTo>
                        <a:pt x="168878" y="254318"/>
                        <a:pt x="177260" y="245840"/>
                        <a:pt x="177260" y="235458"/>
                      </a:cubicBezTo>
                      <a:lnTo>
                        <a:pt x="177260" y="73914"/>
                      </a:lnTo>
                      <a:cubicBezTo>
                        <a:pt x="177165" y="63437"/>
                        <a:pt x="168687" y="54959"/>
                        <a:pt x="158305" y="54959"/>
                      </a:cubicBezTo>
                      <a:close/>
                    </a:path>
                  </a:pathLst>
                </a:custGeom>
                <a:solidFill>
                  <a:srgbClr val="9C9D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2" name="组合 361"/>
              <p:cNvGrpSpPr/>
              <p:nvPr/>
            </p:nvGrpSpPr>
            <p:grpSpPr>
              <a:xfrm>
                <a:off x="4876609" y="3925633"/>
                <a:ext cx="6498621" cy="797813"/>
                <a:chOff x="4876609" y="3925633"/>
                <a:chExt cx="6498621" cy="797813"/>
              </a:xfrm>
            </p:grpSpPr>
            <p:sp>
              <p:nvSpPr>
                <p:cNvPr id="363" name="任意多边形: 形状 362"/>
                <p:cNvSpPr/>
                <p:nvPr/>
              </p:nvSpPr>
              <p:spPr>
                <a:xfrm>
                  <a:off x="4876609" y="3925633"/>
                  <a:ext cx="6498621" cy="797813"/>
                </a:xfrm>
                <a:custGeom>
                  <a:avLst/>
                  <a:gdLst>
                    <a:gd name="connsiteX0" fmla="*/ 0 w 6498621"/>
                    <a:gd name="connsiteY0" fmla="*/ 0 h 797813"/>
                    <a:gd name="connsiteX1" fmla="*/ 6498622 w 6498621"/>
                    <a:gd name="connsiteY1" fmla="*/ 0 h 797813"/>
                    <a:gd name="connsiteX2" fmla="*/ 6498622 w 6498621"/>
                    <a:gd name="connsiteY2" fmla="*/ 797814 h 797813"/>
                    <a:gd name="connsiteX3" fmla="*/ 0 w 6498621"/>
                    <a:gd name="connsiteY3" fmla="*/ 797814 h 797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98621" h="797813">
                      <a:moveTo>
                        <a:pt x="0" y="0"/>
                      </a:moveTo>
                      <a:lnTo>
                        <a:pt x="6498622" y="0"/>
                      </a:lnTo>
                      <a:lnTo>
                        <a:pt x="6498622" y="797814"/>
                      </a:lnTo>
                      <a:lnTo>
                        <a:pt x="0" y="79781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364" name="组合 363"/>
                <p:cNvGrpSpPr/>
                <p:nvPr/>
              </p:nvGrpSpPr>
              <p:grpSpPr>
                <a:xfrm>
                  <a:off x="5051869" y="3995547"/>
                  <a:ext cx="6148101" cy="549402"/>
                  <a:chOff x="5051869" y="3995547"/>
                  <a:chExt cx="6148101" cy="549402"/>
                </a:xfrm>
                <a:solidFill>
                  <a:srgbClr val="9192E6"/>
                </a:solidFill>
              </p:grpSpPr>
              <p:sp>
                <p:nvSpPr>
                  <p:cNvPr id="365" name="任意多边形: 形状 364"/>
                  <p:cNvSpPr/>
                  <p:nvPr/>
                </p:nvSpPr>
                <p:spPr>
                  <a:xfrm>
                    <a:off x="5051869" y="3995547"/>
                    <a:ext cx="517397" cy="549402"/>
                  </a:xfrm>
                  <a:custGeom>
                    <a:avLst/>
                    <a:gdLst>
                      <a:gd name="connsiteX0" fmla="*/ 0 w 517397"/>
                      <a:gd name="connsiteY0" fmla="*/ 0 h 549402"/>
                      <a:gd name="connsiteX1" fmla="*/ 517398 w 517397"/>
                      <a:gd name="connsiteY1" fmla="*/ 0 h 549402"/>
                      <a:gd name="connsiteX2" fmla="*/ 517398 w 517397"/>
                      <a:gd name="connsiteY2" fmla="*/ 549402 h 549402"/>
                      <a:gd name="connsiteX3" fmla="*/ 0 w 517397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7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任意多边形: 形状 365"/>
                  <p:cNvSpPr/>
                  <p:nvPr/>
                </p:nvSpPr>
                <p:spPr>
                  <a:xfrm>
                    <a:off x="5755671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任意多边形: 形状 366"/>
                  <p:cNvSpPr/>
                  <p:nvPr/>
                </p:nvSpPr>
                <p:spPr>
                  <a:xfrm>
                    <a:off x="6459568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任意多边形: 形状 367"/>
                  <p:cNvSpPr/>
                  <p:nvPr/>
                </p:nvSpPr>
                <p:spPr>
                  <a:xfrm>
                    <a:off x="7163370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任意多边形: 形状 368"/>
                  <p:cNvSpPr/>
                  <p:nvPr/>
                </p:nvSpPr>
                <p:spPr>
                  <a:xfrm>
                    <a:off x="7867173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任意多边形: 形状 369"/>
                  <p:cNvSpPr/>
                  <p:nvPr/>
                </p:nvSpPr>
                <p:spPr>
                  <a:xfrm>
                    <a:off x="8571070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任意多边形: 形状 370"/>
                  <p:cNvSpPr/>
                  <p:nvPr/>
                </p:nvSpPr>
                <p:spPr>
                  <a:xfrm>
                    <a:off x="9274873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" name="任意多边形: 形状 371"/>
                  <p:cNvSpPr/>
                  <p:nvPr/>
                </p:nvSpPr>
                <p:spPr>
                  <a:xfrm>
                    <a:off x="9978675" y="3995547"/>
                    <a:ext cx="517398" cy="549402"/>
                  </a:xfrm>
                  <a:custGeom>
                    <a:avLst/>
                    <a:gdLst>
                      <a:gd name="connsiteX0" fmla="*/ 0 w 517398"/>
                      <a:gd name="connsiteY0" fmla="*/ 0 h 549402"/>
                      <a:gd name="connsiteX1" fmla="*/ 517398 w 517398"/>
                      <a:gd name="connsiteY1" fmla="*/ 0 h 549402"/>
                      <a:gd name="connsiteX2" fmla="*/ 517398 w 517398"/>
                      <a:gd name="connsiteY2" fmla="*/ 549402 h 549402"/>
                      <a:gd name="connsiteX3" fmla="*/ 0 w 517398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8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任意多边形: 形状 372"/>
                  <p:cNvSpPr/>
                  <p:nvPr/>
                </p:nvSpPr>
                <p:spPr>
                  <a:xfrm>
                    <a:off x="10682572" y="3995547"/>
                    <a:ext cx="517397" cy="549402"/>
                  </a:xfrm>
                  <a:custGeom>
                    <a:avLst/>
                    <a:gdLst>
                      <a:gd name="connsiteX0" fmla="*/ 0 w 517397"/>
                      <a:gd name="connsiteY0" fmla="*/ 0 h 549402"/>
                      <a:gd name="connsiteX1" fmla="*/ 517398 w 517397"/>
                      <a:gd name="connsiteY1" fmla="*/ 0 h 549402"/>
                      <a:gd name="connsiteX2" fmla="*/ 517398 w 517397"/>
                      <a:gd name="connsiteY2" fmla="*/ 549402 h 549402"/>
                      <a:gd name="connsiteX3" fmla="*/ 0 w 517397"/>
                      <a:gd name="connsiteY3" fmla="*/ 549402 h 549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7397" h="549402">
                        <a:moveTo>
                          <a:pt x="0" y="0"/>
                        </a:moveTo>
                        <a:lnTo>
                          <a:pt x="517398" y="0"/>
                        </a:lnTo>
                        <a:lnTo>
                          <a:pt x="517398" y="549402"/>
                        </a:lnTo>
                        <a:lnTo>
                          <a:pt x="0" y="54940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60" name="任意多边形: 形状 359"/>
            <p:cNvSpPr/>
            <p:nvPr/>
          </p:nvSpPr>
          <p:spPr>
            <a:xfrm>
              <a:off x="223534" y="5379068"/>
              <a:ext cx="10636758" cy="1330833"/>
            </a:xfrm>
            <a:custGeom>
              <a:avLst/>
              <a:gdLst>
                <a:gd name="connsiteX0" fmla="*/ 0 w 10636758"/>
                <a:gd name="connsiteY0" fmla="*/ 0 h 1330833"/>
                <a:gd name="connsiteX1" fmla="*/ 10636758 w 10636758"/>
                <a:gd name="connsiteY1" fmla="*/ 0 h 1330833"/>
                <a:gd name="connsiteX2" fmla="*/ 10636758 w 10636758"/>
                <a:gd name="connsiteY2" fmla="*/ 1330833 h 1330833"/>
                <a:gd name="connsiteX3" fmla="*/ 0 w 10636758"/>
                <a:gd name="connsiteY3" fmla="*/ 1330833 h 133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6758" h="1330833">
                  <a:moveTo>
                    <a:pt x="0" y="0"/>
                  </a:moveTo>
                  <a:lnTo>
                    <a:pt x="10636758" y="0"/>
                  </a:lnTo>
                  <a:lnTo>
                    <a:pt x="10636758" y="1330833"/>
                  </a:lnTo>
                  <a:lnTo>
                    <a:pt x="0" y="133083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2598886" y="2370898"/>
            <a:ext cx="3518018" cy="3837573"/>
            <a:chOff x="4886325" y="2116930"/>
            <a:chExt cx="2412873" cy="2632044"/>
          </a:xfrm>
        </p:grpSpPr>
        <p:sp>
          <p:nvSpPr>
            <p:cNvPr id="240" name="任意多边形: 形状 239"/>
            <p:cNvSpPr/>
            <p:nvPr/>
          </p:nvSpPr>
          <p:spPr>
            <a:xfrm>
              <a:off x="4886325" y="4471987"/>
              <a:ext cx="2412873" cy="276987"/>
            </a:xfrm>
            <a:custGeom>
              <a:avLst/>
              <a:gdLst>
                <a:gd name="connsiteX0" fmla="*/ 2412873 w 2412873"/>
                <a:gd name="connsiteY0" fmla="*/ 138494 h 276987"/>
                <a:gd name="connsiteX1" fmla="*/ 1206437 w 2412873"/>
                <a:gd name="connsiteY1" fmla="*/ 276987 h 276987"/>
                <a:gd name="connsiteX2" fmla="*/ 0 w 2412873"/>
                <a:gd name="connsiteY2" fmla="*/ 138494 h 276987"/>
                <a:gd name="connsiteX3" fmla="*/ 1206437 w 2412873"/>
                <a:gd name="connsiteY3" fmla="*/ 0 h 276987"/>
                <a:gd name="connsiteX4" fmla="*/ 2412873 w 2412873"/>
                <a:gd name="connsiteY4" fmla="*/ 138494 h 27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873" h="276987">
                  <a:moveTo>
                    <a:pt x="2412873" y="138494"/>
                  </a:moveTo>
                  <a:cubicBezTo>
                    <a:pt x="2412873" y="214981"/>
                    <a:pt x="1872733" y="276987"/>
                    <a:pt x="1206437" y="276987"/>
                  </a:cubicBezTo>
                  <a:cubicBezTo>
                    <a:pt x="540140" y="276987"/>
                    <a:pt x="0" y="214982"/>
                    <a:pt x="0" y="138494"/>
                  </a:cubicBezTo>
                  <a:cubicBezTo>
                    <a:pt x="0" y="62006"/>
                    <a:pt x="540140" y="0"/>
                    <a:pt x="1206437" y="0"/>
                  </a:cubicBezTo>
                  <a:cubicBezTo>
                    <a:pt x="1872733" y="0"/>
                    <a:pt x="2412873" y="62006"/>
                    <a:pt x="2412873" y="138494"/>
                  </a:cubicBezTo>
                  <a:close/>
                </a:path>
              </a:pathLst>
            </a:custGeom>
            <a:solidFill>
              <a:srgbClr val="9192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1" name="组合 240"/>
            <p:cNvGrpSpPr/>
            <p:nvPr/>
          </p:nvGrpSpPr>
          <p:grpSpPr>
            <a:xfrm>
              <a:off x="4935378" y="2116930"/>
              <a:ext cx="2363819" cy="2527268"/>
              <a:chOff x="4935378" y="2116930"/>
              <a:chExt cx="2363819" cy="2527268"/>
            </a:xfrm>
          </p:grpSpPr>
          <p:grpSp>
            <p:nvGrpSpPr>
              <p:cNvPr id="242" name="组合 241"/>
              <p:cNvGrpSpPr/>
              <p:nvPr/>
            </p:nvGrpSpPr>
            <p:grpSpPr>
              <a:xfrm>
                <a:off x="4935378" y="2483833"/>
                <a:ext cx="2363819" cy="2160365"/>
                <a:chOff x="4935378" y="2483833"/>
                <a:chExt cx="2363819" cy="2160365"/>
              </a:xfrm>
            </p:grpSpPr>
            <p:grpSp>
              <p:nvGrpSpPr>
                <p:cNvPr id="248" name="组合 247"/>
                <p:cNvGrpSpPr/>
                <p:nvPr/>
              </p:nvGrpSpPr>
              <p:grpSpPr>
                <a:xfrm>
                  <a:off x="4935378" y="2483833"/>
                  <a:ext cx="2363819" cy="2160365"/>
                  <a:chOff x="4935378" y="2483833"/>
                  <a:chExt cx="2363819" cy="2160365"/>
                </a:xfrm>
              </p:grpSpPr>
              <p:sp>
                <p:nvSpPr>
                  <p:cNvPr id="296" name="任意多边形: 形状 295"/>
                  <p:cNvSpPr/>
                  <p:nvPr/>
                </p:nvSpPr>
                <p:spPr>
                  <a:xfrm>
                    <a:off x="5974746" y="3877341"/>
                    <a:ext cx="285083" cy="241839"/>
                  </a:xfrm>
                  <a:custGeom>
                    <a:avLst/>
                    <a:gdLst>
                      <a:gd name="connsiteX0" fmla="*/ 0 w 285083"/>
                      <a:gd name="connsiteY0" fmla="*/ 0 h 241839"/>
                      <a:gd name="connsiteX1" fmla="*/ 285083 w 285083"/>
                      <a:gd name="connsiteY1" fmla="*/ 0 h 241839"/>
                      <a:gd name="connsiteX2" fmla="*/ 285083 w 285083"/>
                      <a:gd name="connsiteY2" fmla="*/ 241840 h 241839"/>
                      <a:gd name="connsiteX3" fmla="*/ 0 w 285083"/>
                      <a:gd name="connsiteY3" fmla="*/ 241840 h 241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5083" h="241839">
                        <a:moveTo>
                          <a:pt x="0" y="0"/>
                        </a:moveTo>
                        <a:lnTo>
                          <a:pt x="285083" y="0"/>
                        </a:lnTo>
                        <a:lnTo>
                          <a:pt x="285083" y="241840"/>
                        </a:lnTo>
                        <a:lnTo>
                          <a:pt x="0" y="241840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任意多边形: 形状 296"/>
                  <p:cNvSpPr/>
                  <p:nvPr/>
                </p:nvSpPr>
                <p:spPr>
                  <a:xfrm>
                    <a:off x="5974746" y="3877341"/>
                    <a:ext cx="285083" cy="241839"/>
                  </a:xfrm>
                  <a:custGeom>
                    <a:avLst/>
                    <a:gdLst>
                      <a:gd name="connsiteX0" fmla="*/ 0 w 285083"/>
                      <a:gd name="connsiteY0" fmla="*/ 0 h 241839"/>
                      <a:gd name="connsiteX1" fmla="*/ 0 w 285083"/>
                      <a:gd name="connsiteY1" fmla="*/ 43148 h 241839"/>
                      <a:gd name="connsiteX2" fmla="*/ 166211 w 285083"/>
                      <a:gd name="connsiteY2" fmla="*/ 43148 h 241839"/>
                      <a:gd name="connsiteX3" fmla="*/ 249079 w 285083"/>
                      <a:gd name="connsiteY3" fmla="*/ 126016 h 241839"/>
                      <a:gd name="connsiteX4" fmla="*/ 249079 w 285083"/>
                      <a:gd name="connsiteY4" fmla="*/ 241840 h 241839"/>
                      <a:gd name="connsiteX5" fmla="*/ 285083 w 285083"/>
                      <a:gd name="connsiteY5" fmla="*/ 241840 h 241839"/>
                      <a:gd name="connsiteX6" fmla="*/ 285083 w 285083"/>
                      <a:gd name="connsiteY6" fmla="*/ 0 h 241839"/>
                      <a:gd name="connsiteX7" fmla="*/ 0 w 285083"/>
                      <a:gd name="connsiteY7" fmla="*/ 0 h 241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85083" h="241839">
                        <a:moveTo>
                          <a:pt x="0" y="0"/>
                        </a:moveTo>
                        <a:lnTo>
                          <a:pt x="0" y="43148"/>
                        </a:lnTo>
                        <a:lnTo>
                          <a:pt x="166211" y="43148"/>
                        </a:lnTo>
                        <a:cubicBezTo>
                          <a:pt x="211931" y="43148"/>
                          <a:pt x="249079" y="80200"/>
                          <a:pt x="249079" y="126016"/>
                        </a:cubicBezTo>
                        <a:lnTo>
                          <a:pt x="249079" y="241840"/>
                        </a:lnTo>
                        <a:lnTo>
                          <a:pt x="285083" y="241840"/>
                        </a:lnTo>
                        <a:lnTo>
                          <a:pt x="28508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任意多边形: 形状 297"/>
                  <p:cNvSpPr/>
                  <p:nvPr/>
                </p:nvSpPr>
                <p:spPr>
                  <a:xfrm>
                    <a:off x="5638800" y="4119181"/>
                    <a:ext cx="956976" cy="376904"/>
                  </a:xfrm>
                  <a:custGeom>
                    <a:avLst/>
                    <a:gdLst>
                      <a:gd name="connsiteX0" fmla="*/ 956977 w 956976"/>
                      <a:gd name="connsiteY0" fmla="*/ 265462 h 376904"/>
                      <a:gd name="connsiteX1" fmla="*/ 478536 w 956976"/>
                      <a:gd name="connsiteY1" fmla="*/ 376904 h 376904"/>
                      <a:gd name="connsiteX2" fmla="*/ 0 w 956976"/>
                      <a:gd name="connsiteY2" fmla="*/ 265462 h 376904"/>
                      <a:gd name="connsiteX3" fmla="*/ 0 w 956976"/>
                      <a:gd name="connsiteY3" fmla="*/ 0 h 376904"/>
                      <a:gd name="connsiteX4" fmla="*/ 956882 w 956976"/>
                      <a:gd name="connsiteY4" fmla="*/ 0 h 376904"/>
                      <a:gd name="connsiteX5" fmla="*/ 956882 w 956976"/>
                      <a:gd name="connsiteY5" fmla="*/ 265462 h 376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6976" h="376904">
                        <a:moveTo>
                          <a:pt x="956977" y="265462"/>
                        </a:moveTo>
                        <a:cubicBezTo>
                          <a:pt x="956977" y="265462"/>
                          <a:pt x="806863" y="376904"/>
                          <a:pt x="478536" y="376904"/>
                        </a:cubicBezTo>
                        <a:cubicBezTo>
                          <a:pt x="150209" y="376904"/>
                          <a:pt x="0" y="265462"/>
                          <a:pt x="0" y="265462"/>
                        </a:cubicBezTo>
                        <a:lnTo>
                          <a:pt x="0" y="0"/>
                        </a:lnTo>
                        <a:lnTo>
                          <a:pt x="956882" y="0"/>
                        </a:lnTo>
                        <a:lnTo>
                          <a:pt x="956882" y="265462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任意多边形: 形状 298"/>
                  <p:cNvSpPr/>
                  <p:nvPr/>
                </p:nvSpPr>
                <p:spPr>
                  <a:xfrm>
                    <a:off x="5638800" y="4119085"/>
                    <a:ext cx="956976" cy="376904"/>
                  </a:xfrm>
                  <a:custGeom>
                    <a:avLst/>
                    <a:gdLst>
                      <a:gd name="connsiteX0" fmla="*/ 666464 w 956976"/>
                      <a:gd name="connsiteY0" fmla="*/ 95 h 376904"/>
                      <a:gd name="connsiteX1" fmla="*/ 675513 w 956976"/>
                      <a:gd name="connsiteY1" fmla="*/ 15431 h 376904"/>
                      <a:gd name="connsiteX2" fmla="*/ 648748 w 956976"/>
                      <a:gd name="connsiteY2" fmla="*/ 80010 h 376904"/>
                      <a:gd name="connsiteX3" fmla="*/ 601694 w 956976"/>
                      <a:gd name="connsiteY3" fmla="*/ 92107 h 376904"/>
                      <a:gd name="connsiteX4" fmla="*/ 601694 w 956976"/>
                      <a:gd name="connsiteY4" fmla="*/ 247555 h 376904"/>
                      <a:gd name="connsiteX5" fmla="*/ 648748 w 956976"/>
                      <a:gd name="connsiteY5" fmla="*/ 259652 h 376904"/>
                      <a:gd name="connsiteX6" fmla="*/ 670655 w 956976"/>
                      <a:gd name="connsiteY6" fmla="*/ 314325 h 376904"/>
                      <a:gd name="connsiteX7" fmla="*/ 478441 w 956976"/>
                      <a:gd name="connsiteY7" fmla="*/ 328327 h 376904"/>
                      <a:gd name="connsiteX8" fmla="*/ 268129 w 956976"/>
                      <a:gd name="connsiteY8" fmla="*/ 311372 h 376904"/>
                      <a:gd name="connsiteX9" fmla="*/ 288703 w 956976"/>
                      <a:gd name="connsiteY9" fmla="*/ 259652 h 376904"/>
                      <a:gd name="connsiteX10" fmla="*/ 335756 w 956976"/>
                      <a:gd name="connsiteY10" fmla="*/ 247555 h 376904"/>
                      <a:gd name="connsiteX11" fmla="*/ 335756 w 956976"/>
                      <a:gd name="connsiteY11" fmla="*/ 92107 h 376904"/>
                      <a:gd name="connsiteX12" fmla="*/ 288703 w 956976"/>
                      <a:gd name="connsiteY12" fmla="*/ 80010 h 376904"/>
                      <a:gd name="connsiteX13" fmla="*/ 261938 w 956976"/>
                      <a:gd name="connsiteY13" fmla="*/ 15431 h 376904"/>
                      <a:gd name="connsiteX14" fmla="*/ 270986 w 956976"/>
                      <a:gd name="connsiteY14" fmla="*/ 95 h 376904"/>
                      <a:gd name="connsiteX15" fmla="*/ 0 w 956976"/>
                      <a:gd name="connsiteY15" fmla="*/ 95 h 376904"/>
                      <a:gd name="connsiteX16" fmla="*/ 0 w 956976"/>
                      <a:gd name="connsiteY16" fmla="*/ 216884 h 376904"/>
                      <a:gd name="connsiteX17" fmla="*/ 0 w 956976"/>
                      <a:gd name="connsiteY17" fmla="*/ 265557 h 376904"/>
                      <a:gd name="connsiteX18" fmla="*/ 857 w 956976"/>
                      <a:gd name="connsiteY18" fmla="*/ 266129 h 376904"/>
                      <a:gd name="connsiteX19" fmla="*/ 1238 w 956976"/>
                      <a:gd name="connsiteY19" fmla="*/ 266414 h 376904"/>
                      <a:gd name="connsiteX20" fmla="*/ 9335 w 956976"/>
                      <a:gd name="connsiteY20" fmla="*/ 271748 h 376904"/>
                      <a:gd name="connsiteX21" fmla="*/ 9906 w 956976"/>
                      <a:gd name="connsiteY21" fmla="*/ 272129 h 376904"/>
                      <a:gd name="connsiteX22" fmla="*/ 17145 w 956976"/>
                      <a:gd name="connsiteY22" fmla="*/ 276511 h 376904"/>
                      <a:gd name="connsiteX23" fmla="*/ 17335 w 956976"/>
                      <a:gd name="connsiteY23" fmla="*/ 276606 h 376904"/>
                      <a:gd name="connsiteX24" fmla="*/ 26765 w 956976"/>
                      <a:gd name="connsiteY24" fmla="*/ 281940 h 376904"/>
                      <a:gd name="connsiteX25" fmla="*/ 27051 w 956976"/>
                      <a:gd name="connsiteY25" fmla="*/ 282035 h 376904"/>
                      <a:gd name="connsiteX26" fmla="*/ 38767 w 956976"/>
                      <a:gd name="connsiteY26" fmla="*/ 288227 h 376904"/>
                      <a:gd name="connsiteX27" fmla="*/ 39243 w 956976"/>
                      <a:gd name="connsiteY27" fmla="*/ 288512 h 376904"/>
                      <a:gd name="connsiteX28" fmla="*/ 69247 w 956976"/>
                      <a:gd name="connsiteY28" fmla="*/ 302705 h 376904"/>
                      <a:gd name="connsiteX29" fmla="*/ 69913 w 956976"/>
                      <a:gd name="connsiteY29" fmla="*/ 302990 h 376904"/>
                      <a:gd name="connsiteX30" fmla="*/ 108775 w 956976"/>
                      <a:gd name="connsiteY30" fmla="*/ 318516 h 376904"/>
                      <a:gd name="connsiteX31" fmla="*/ 109728 w 956976"/>
                      <a:gd name="connsiteY31" fmla="*/ 318897 h 376904"/>
                      <a:gd name="connsiteX32" fmla="*/ 157639 w 956976"/>
                      <a:gd name="connsiteY32" fmla="*/ 334613 h 376904"/>
                      <a:gd name="connsiteX33" fmla="*/ 158782 w 956976"/>
                      <a:gd name="connsiteY33" fmla="*/ 334899 h 376904"/>
                      <a:gd name="connsiteX34" fmla="*/ 216122 w 956976"/>
                      <a:gd name="connsiteY34" fmla="*/ 349663 h 376904"/>
                      <a:gd name="connsiteX35" fmla="*/ 217075 w 956976"/>
                      <a:gd name="connsiteY35" fmla="*/ 349853 h 376904"/>
                      <a:gd name="connsiteX36" fmla="*/ 248888 w 956976"/>
                      <a:gd name="connsiteY36" fmla="*/ 356425 h 376904"/>
                      <a:gd name="connsiteX37" fmla="*/ 250698 w 956976"/>
                      <a:gd name="connsiteY37" fmla="*/ 356807 h 376904"/>
                      <a:gd name="connsiteX38" fmla="*/ 284702 w 956976"/>
                      <a:gd name="connsiteY38" fmla="*/ 362617 h 376904"/>
                      <a:gd name="connsiteX39" fmla="*/ 284702 w 956976"/>
                      <a:gd name="connsiteY39" fmla="*/ 362617 h 376904"/>
                      <a:gd name="connsiteX40" fmla="*/ 478536 w 956976"/>
                      <a:gd name="connsiteY40" fmla="*/ 376904 h 376904"/>
                      <a:gd name="connsiteX41" fmla="*/ 651034 w 956976"/>
                      <a:gd name="connsiteY41" fmla="*/ 365760 h 376904"/>
                      <a:gd name="connsiteX42" fmla="*/ 651034 w 956976"/>
                      <a:gd name="connsiteY42" fmla="*/ 365760 h 376904"/>
                      <a:gd name="connsiteX43" fmla="*/ 651034 w 956976"/>
                      <a:gd name="connsiteY43" fmla="*/ 365760 h 376904"/>
                      <a:gd name="connsiteX44" fmla="*/ 723900 w 956976"/>
                      <a:gd name="connsiteY44" fmla="*/ 353378 h 376904"/>
                      <a:gd name="connsiteX45" fmla="*/ 724281 w 956976"/>
                      <a:gd name="connsiteY45" fmla="*/ 353282 h 376904"/>
                      <a:gd name="connsiteX46" fmla="*/ 938403 w 956976"/>
                      <a:gd name="connsiteY46" fmla="*/ 277273 h 376904"/>
                      <a:gd name="connsiteX47" fmla="*/ 938689 w 956976"/>
                      <a:gd name="connsiteY47" fmla="*/ 277178 h 376904"/>
                      <a:gd name="connsiteX48" fmla="*/ 952405 w 956976"/>
                      <a:gd name="connsiteY48" fmla="*/ 268700 h 376904"/>
                      <a:gd name="connsiteX49" fmla="*/ 952500 w 956976"/>
                      <a:gd name="connsiteY49" fmla="*/ 268605 h 376904"/>
                      <a:gd name="connsiteX50" fmla="*/ 955738 w 956976"/>
                      <a:gd name="connsiteY50" fmla="*/ 266414 h 376904"/>
                      <a:gd name="connsiteX51" fmla="*/ 956120 w 956976"/>
                      <a:gd name="connsiteY51" fmla="*/ 266129 h 376904"/>
                      <a:gd name="connsiteX52" fmla="*/ 956977 w 956976"/>
                      <a:gd name="connsiteY52" fmla="*/ 265462 h 376904"/>
                      <a:gd name="connsiteX53" fmla="*/ 956977 w 956976"/>
                      <a:gd name="connsiteY53" fmla="*/ 216789 h 376904"/>
                      <a:gd name="connsiteX54" fmla="*/ 956977 w 956976"/>
                      <a:gd name="connsiteY54" fmla="*/ 0 h 376904"/>
                      <a:gd name="connsiteX55" fmla="*/ 666464 w 956976"/>
                      <a:gd name="connsiteY55" fmla="*/ 0 h 376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956976" h="376904">
                        <a:moveTo>
                          <a:pt x="666464" y="95"/>
                        </a:moveTo>
                        <a:lnTo>
                          <a:pt x="675513" y="15431"/>
                        </a:lnTo>
                        <a:cubicBezTo>
                          <a:pt x="664369" y="35719"/>
                          <a:pt x="655415" y="57341"/>
                          <a:pt x="648748" y="80010"/>
                        </a:cubicBezTo>
                        <a:lnTo>
                          <a:pt x="601694" y="92107"/>
                        </a:lnTo>
                        <a:lnTo>
                          <a:pt x="601694" y="247555"/>
                        </a:lnTo>
                        <a:lnTo>
                          <a:pt x="648748" y="259652"/>
                        </a:lnTo>
                        <a:cubicBezTo>
                          <a:pt x="654272" y="278702"/>
                          <a:pt x="661892" y="296894"/>
                          <a:pt x="670655" y="314325"/>
                        </a:cubicBezTo>
                        <a:cubicBezTo>
                          <a:pt x="615125" y="322802"/>
                          <a:pt x="551212" y="328327"/>
                          <a:pt x="478441" y="328327"/>
                        </a:cubicBezTo>
                        <a:cubicBezTo>
                          <a:pt x="397669" y="328327"/>
                          <a:pt x="327755" y="321564"/>
                          <a:pt x="268129" y="311372"/>
                        </a:cubicBezTo>
                        <a:cubicBezTo>
                          <a:pt x="276320" y="294799"/>
                          <a:pt x="283464" y="277654"/>
                          <a:pt x="288703" y="259652"/>
                        </a:cubicBezTo>
                        <a:lnTo>
                          <a:pt x="335756" y="247555"/>
                        </a:lnTo>
                        <a:lnTo>
                          <a:pt x="335756" y="92107"/>
                        </a:lnTo>
                        <a:lnTo>
                          <a:pt x="288703" y="80010"/>
                        </a:lnTo>
                        <a:cubicBezTo>
                          <a:pt x="282131" y="57341"/>
                          <a:pt x="273177" y="35719"/>
                          <a:pt x="261938" y="15431"/>
                        </a:cubicBezTo>
                        <a:lnTo>
                          <a:pt x="270986" y="95"/>
                        </a:lnTo>
                        <a:lnTo>
                          <a:pt x="0" y="95"/>
                        </a:lnTo>
                        <a:lnTo>
                          <a:pt x="0" y="216884"/>
                        </a:lnTo>
                        <a:lnTo>
                          <a:pt x="0" y="265557"/>
                        </a:lnTo>
                        <a:cubicBezTo>
                          <a:pt x="0" y="265557"/>
                          <a:pt x="381" y="265843"/>
                          <a:pt x="857" y="266129"/>
                        </a:cubicBezTo>
                        <a:cubicBezTo>
                          <a:pt x="1048" y="266224"/>
                          <a:pt x="1048" y="266224"/>
                          <a:pt x="1238" y="266414"/>
                        </a:cubicBezTo>
                        <a:cubicBezTo>
                          <a:pt x="2572" y="267367"/>
                          <a:pt x="5334" y="269177"/>
                          <a:pt x="9335" y="271748"/>
                        </a:cubicBezTo>
                        <a:cubicBezTo>
                          <a:pt x="9525" y="271844"/>
                          <a:pt x="9715" y="271939"/>
                          <a:pt x="9906" y="272129"/>
                        </a:cubicBezTo>
                        <a:cubicBezTo>
                          <a:pt x="12002" y="273463"/>
                          <a:pt x="14383" y="274892"/>
                          <a:pt x="17145" y="276511"/>
                        </a:cubicBezTo>
                        <a:cubicBezTo>
                          <a:pt x="17240" y="276511"/>
                          <a:pt x="17335" y="276606"/>
                          <a:pt x="17335" y="276606"/>
                        </a:cubicBezTo>
                        <a:cubicBezTo>
                          <a:pt x="20098" y="278225"/>
                          <a:pt x="23241" y="280035"/>
                          <a:pt x="26765" y="281940"/>
                        </a:cubicBezTo>
                        <a:cubicBezTo>
                          <a:pt x="26860" y="281940"/>
                          <a:pt x="26956" y="282035"/>
                          <a:pt x="27051" y="282035"/>
                        </a:cubicBezTo>
                        <a:cubicBezTo>
                          <a:pt x="30575" y="283940"/>
                          <a:pt x="34481" y="286036"/>
                          <a:pt x="38767" y="288227"/>
                        </a:cubicBezTo>
                        <a:cubicBezTo>
                          <a:pt x="38957" y="288322"/>
                          <a:pt x="39052" y="288417"/>
                          <a:pt x="39243" y="288512"/>
                        </a:cubicBezTo>
                        <a:cubicBezTo>
                          <a:pt x="47815" y="292894"/>
                          <a:pt x="57817" y="297656"/>
                          <a:pt x="69247" y="302705"/>
                        </a:cubicBezTo>
                        <a:cubicBezTo>
                          <a:pt x="69437" y="302800"/>
                          <a:pt x="69723" y="302895"/>
                          <a:pt x="69913" y="302990"/>
                        </a:cubicBezTo>
                        <a:cubicBezTo>
                          <a:pt x="81439" y="308038"/>
                          <a:pt x="94393" y="313277"/>
                          <a:pt x="108775" y="318516"/>
                        </a:cubicBezTo>
                        <a:cubicBezTo>
                          <a:pt x="109061" y="318611"/>
                          <a:pt x="109347" y="318707"/>
                          <a:pt x="109728" y="318897"/>
                        </a:cubicBezTo>
                        <a:cubicBezTo>
                          <a:pt x="124206" y="324136"/>
                          <a:pt x="140208" y="329470"/>
                          <a:pt x="157639" y="334613"/>
                        </a:cubicBezTo>
                        <a:cubicBezTo>
                          <a:pt x="158020" y="334709"/>
                          <a:pt x="158401" y="334804"/>
                          <a:pt x="158782" y="334899"/>
                        </a:cubicBezTo>
                        <a:cubicBezTo>
                          <a:pt x="176403" y="340042"/>
                          <a:pt x="195453" y="345091"/>
                          <a:pt x="216122" y="349663"/>
                        </a:cubicBezTo>
                        <a:cubicBezTo>
                          <a:pt x="216408" y="349758"/>
                          <a:pt x="216694" y="349758"/>
                          <a:pt x="217075" y="349853"/>
                        </a:cubicBezTo>
                        <a:cubicBezTo>
                          <a:pt x="227267" y="352139"/>
                          <a:pt x="237839" y="354330"/>
                          <a:pt x="248888" y="356425"/>
                        </a:cubicBezTo>
                        <a:cubicBezTo>
                          <a:pt x="249460" y="356521"/>
                          <a:pt x="250127" y="356616"/>
                          <a:pt x="250698" y="356807"/>
                        </a:cubicBezTo>
                        <a:cubicBezTo>
                          <a:pt x="261652" y="358902"/>
                          <a:pt x="272987" y="360807"/>
                          <a:pt x="284702" y="362617"/>
                        </a:cubicBezTo>
                        <a:lnTo>
                          <a:pt x="284702" y="362617"/>
                        </a:lnTo>
                        <a:cubicBezTo>
                          <a:pt x="340614" y="371284"/>
                          <a:pt x="405098" y="376904"/>
                          <a:pt x="478536" y="376904"/>
                        </a:cubicBezTo>
                        <a:cubicBezTo>
                          <a:pt x="542830" y="376904"/>
                          <a:pt x="600170" y="372618"/>
                          <a:pt x="651034" y="365760"/>
                        </a:cubicBezTo>
                        <a:lnTo>
                          <a:pt x="651034" y="365760"/>
                        </a:lnTo>
                        <a:lnTo>
                          <a:pt x="651034" y="365760"/>
                        </a:lnTo>
                        <a:cubicBezTo>
                          <a:pt x="677037" y="362236"/>
                          <a:pt x="701326" y="358045"/>
                          <a:pt x="723900" y="353378"/>
                        </a:cubicBezTo>
                        <a:cubicBezTo>
                          <a:pt x="723995" y="353378"/>
                          <a:pt x="724091" y="353378"/>
                          <a:pt x="724281" y="353282"/>
                        </a:cubicBezTo>
                        <a:cubicBezTo>
                          <a:pt x="837343" y="329946"/>
                          <a:pt x="907542" y="295275"/>
                          <a:pt x="938403" y="277273"/>
                        </a:cubicBezTo>
                        <a:cubicBezTo>
                          <a:pt x="938498" y="277178"/>
                          <a:pt x="938593" y="277178"/>
                          <a:pt x="938689" y="277178"/>
                        </a:cubicBezTo>
                        <a:cubicBezTo>
                          <a:pt x="944785" y="273653"/>
                          <a:pt x="949357" y="270700"/>
                          <a:pt x="952405" y="268700"/>
                        </a:cubicBezTo>
                        <a:cubicBezTo>
                          <a:pt x="952405" y="268700"/>
                          <a:pt x="952500" y="268700"/>
                          <a:pt x="952500" y="268605"/>
                        </a:cubicBezTo>
                        <a:cubicBezTo>
                          <a:pt x="953929" y="267653"/>
                          <a:pt x="955072" y="266891"/>
                          <a:pt x="955738" y="266414"/>
                        </a:cubicBezTo>
                        <a:cubicBezTo>
                          <a:pt x="955929" y="266224"/>
                          <a:pt x="955929" y="266224"/>
                          <a:pt x="956120" y="266129"/>
                        </a:cubicBezTo>
                        <a:cubicBezTo>
                          <a:pt x="956691" y="265748"/>
                          <a:pt x="956977" y="265462"/>
                          <a:pt x="956977" y="265462"/>
                        </a:cubicBezTo>
                        <a:lnTo>
                          <a:pt x="956977" y="216789"/>
                        </a:lnTo>
                        <a:lnTo>
                          <a:pt x="956977" y="0"/>
                        </a:lnTo>
                        <a:lnTo>
                          <a:pt x="666464" y="0"/>
                        </a:lnTo>
                        <a:close/>
                      </a:path>
                    </a:pathLst>
                  </a:custGeom>
                  <a:solidFill>
                    <a:srgbClr val="3683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任意多边形: 形状 299"/>
                  <p:cNvSpPr/>
                  <p:nvPr/>
                </p:nvSpPr>
                <p:spPr>
                  <a:xfrm>
                    <a:off x="6663880" y="2938271"/>
                    <a:ext cx="463581" cy="503586"/>
                  </a:xfrm>
                  <a:custGeom>
                    <a:avLst/>
                    <a:gdLst>
                      <a:gd name="connsiteX0" fmla="*/ 32480 w 463581"/>
                      <a:gd name="connsiteY0" fmla="*/ 503587 h 503586"/>
                      <a:gd name="connsiteX1" fmla="*/ 0 w 463581"/>
                      <a:gd name="connsiteY1" fmla="*/ 503587 h 503586"/>
                      <a:gd name="connsiteX2" fmla="*/ 0 w 463581"/>
                      <a:gd name="connsiteY2" fmla="*/ 384143 h 503586"/>
                      <a:gd name="connsiteX3" fmla="*/ 32480 w 463581"/>
                      <a:gd name="connsiteY3" fmla="*/ 384143 h 503586"/>
                      <a:gd name="connsiteX4" fmla="*/ 344138 w 463581"/>
                      <a:gd name="connsiteY4" fmla="*/ 72485 h 503586"/>
                      <a:gd name="connsiteX5" fmla="*/ 344138 w 463581"/>
                      <a:gd name="connsiteY5" fmla="*/ 0 h 503586"/>
                      <a:gd name="connsiteX6" fmla="*/ 463582 w 463581"/>
                      <a:gd name="connsiteY6" fmla="*/ 0 h 503586"/>
                      <a:gd name="connsiteX7" fmla="*/ 463582 w 463581"/>
                      <a:gd name="connsiteY7" fmla="*/ 72485 h 503586"/>
                      <a:gd name="connsiteX8" fmla="*/ 32480 w 463581"/>
                      <a:gd name="connsiteY8" fmla="*/ 503587 h 503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581" h="503586">
                        <a:moveTo>
                          <a:pt x="32480" y="503587"/>
                        </a:moveTo>
                        <a:lnTo>
                          <a:pt x="0" y="503587"/>
                        </a:lnTo>
                        <a:lnTo>
                          <a:pt x="0" y="384143"/>
                        </a:lnTo>
                        <a:lnTo>
                          <a:pt x="32480" y="384143"/>
                        </a:lnTo>
                        <a:cubicBezTo>
                          <a:pt x="204311" y="384143"/>
                          <a:pt x="344138" y="244316"/>
                          <a:pt x="344138" y="72485"/>
                        </a:cubicBezTo>
                        <a:lnTo>
                          <a:pt x="344138" y="0"/>
                        </a:lnTo>
                        <a:lnTo>
                          <a:pt x="463582" y="0"/>
                        </a:lnTo>
                        <a:lnTo>
                          <a:pt x="463582" y="72485"/>
                        </a:lnTo>
                        <a:cubicBezTo>
                          <a:pt x="463582" y="310229"/>
                          <a:pt x="270224" y="503587"/>
                          <a:pt x="32480" y="503587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任意多边形: 形状 300"/>
                  <p:cNvSpPr/>
                  <p:nvPr/>
                </p:nvSpPr>
                <p:spPr>
                  <a:xfrm>
                    <a:off x="5107114" y="3322414"/>
                    <a:ext cx="463486" cy="503586"/>
                  </a:xfrm>
                  <a:custGeom>
                    <a:avLst/>
                    <a:gdLst>
                      <a:gd name="connsiteX0" fmla="*/ 119444 w 463486"/>
                      <a:gd name="connsiteY0" fmla="*/ 503587 h 503586"/>
                      <a:gd name="connsiteX1" fmla="*/ 0 w 463486"/>
                      <a:gd name="connsiteY1" fmla="*/ 503587 h 503586"/>
                      <a:gd name="connsiteX2" fmla="*/ 0 w 463486"/>
                      <a:gd name="connsiteY2" fmla="*/ 431102 h 503586"/>
                      <a:gd name="connsiteX3" fmla="*/ 431006 w 463486"/>
                      <a:gd name="connsiteY3" fmla="*/ 0 h 503586"/>
                      <a:gd name="connsiteX4" fmla="*/ 463486 w 463486"/>
                      <a:gd name="connsiteY4" fmla="*/ 0 h 503586"/>
                      <a:gd name="connsiteX5" fmla="*/ 463486 w 463486"/>
                      <a:gd name="connsiteY5" fmla="*/ 119444 h 503586"/>
                      <a:gd name="connsiteX6" fmla="*/ 431006 w 463486"/>
                      <a:gd name="connsiteY6" fmla="*/ 119444 h 503586"/>
                      <a:gd name="connsiteX7" fmla="*/ 119348 w 463486"/>
                      <a:gd name="connsiteY7" fmla="*/ 431102 h 503586"/>
                      <a:gd name="connsiteX8" fmla="*/ 119348 w 463486"/>
                      <a:gd name="connsiteY8" fmla="*/ 503587 h 503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3486" h="503586">
                        <a:moveTo>
                          <a:pt x="119444" y="503587"/>
                        </a:moveTo>
                        <a:lnTo>
                          <a:pt x="0" y="503587"/>
                        </a:lnTo>
                        <a:lnTo>
                          <a:pt x="0" y="431102"/>
                        </a:lnTo>
                        <a:cubicBezTo>
                          <a:pt x="0" y="193453"/>
                          <a:pt x="193358" y="0"/>
                          <a:pt x="431006" y="0"/>
                        </a:cubicBezTo>
                        <a:lnTo>
                          <a:pt x="463486" y="0"/>
                        </a:lnTo>
                        <a:lnTo>
                          <a:pt x="463486" y="119444"/>
                        </a:lnTo>
                        <a:lnTo>
                          <a:pt x="431006" y="119444"/>
                        </a:lnTo>
                        <a:cubicBezTo>
                          <a:pt x="259175" y="119444"/>
                          <a:pt x="119348" y="259271"/>
                          <a:pt x="119348" y="431102"/>
                        </a:cubicBezTo>
                        <a:lnTo>
                          <a:pt x="119348" y="503587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任意多边形: 形状 301"/>
                  <p:cNvSpPr/>
                  <p:nvPr/>
                </p:nvSpPr>
                <p:spPr>
                  <a:xfrm>
                    <a:off x="7008018" y="2938271"/>
                    <a:ext cx="119443" cy="26479"/>
                  </a:xfrm>
                  <a:custGeom>
                    <a:avLst/>
                    <a:gdLst>
                      <a:gd name="connsiteX0" fmla="*/ 58483 w 119443"/>
                      <a:gd name="connsiteY0" fmla="*/ 0 h 26479"/>
                      <a:gd name="connsiteX1" fmla="*/ 0 w 119443"/>
                      <a:gd name="connsiteY1" fmla="*/ 6477 h 26479"/>
                      <a:gd name="connsiteX2" fmla="*/ 0 w 119443"/>
                      <a:gd name="connsiteY2" fmla="*/ 26479 h 26479"/>
                      <a:gd name="connsiteX3" fmla="*/ 119443 w 119443"/>
                      <a:gd name="connsiteY3" fmla="*/ 23241 h 26479"/>
                      <a:gd name="connsiteX4" fmla="*/ 119443 w 119443"/>
                      <a:gd name="connsiteY4" fmla="*/ 0 h 26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443" h="26479">
                        <a:moveTo>
                          <a:pt x="58483" y="0"/>
                        </a:moveTo>
                        <a:lnTo>
                          <a:pt x="0" y="6477"/>
                        </a:lnTo>
                        <a:lnTo>
                          <a:pt x="0" y="26479"/>
                        </a:lnTo>
                        <a:lnTo>
                          <a:pt x="119443" y="23241"/>
                        </a:lnTo>
                        <a:lnTo>
                          <a:pt x="119443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任意多边形: 形状 302"/>
                  <p:cNvSpPr/>
                  <p:nvPr/>
                </p:nvSpPr>
                <p:spPr>
                  <a:xfrm>
                    <a:off x="6969918" y="3121722"/>
                    <a:ext cx="130683" cy="90106"/>
                  </a:xfrm>
                  <a:custGeom>
                    <a:avLst/>
                    <a:gdLst>
                      <a:gd name="connsiteX0" fmla="*/ 17336 w 130683"/>
                      <a:gd name="connsiteY0" fmla="*/ 0 h 90106"/>
                      <a:gd name="connsiteX1" fmla="*/ 0 w 130683"/>
                      <a:gd name="connsiteY1" fmla="*/ 38100 h 90106"/>
                      <a:gd name="connsiteX2" fmla="*/ 107537 w 130683"/>
                      <a:gd name="connsiteY2" fmla="*/ 90106 h 90106"/>
                      <a:gd name="connsiteX3" fmla="*/ 130683 w 130683"/>
                      <a:gd name="connsiteY3" fmla="*/ 38576 h 90106"/>
                      <a:gd name="connsiteX4" fmla="*/ 17336 w 130683"/>
                      <a:gd name="connsiteY4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683" h="90106">
                        <a:moveTo>
                          <a:pt x="17336" y="0"/>
                        </a:moveTo>
                        <a:cubicBezTo>
                          <a:pt x="12287" y="13145"/>
                          <a:pt x="6763" y="25908"/>
                          <a:pt x="0" y="38100"/>
                        </a:cubicBezTo>
                        <a:lnTo>
                          <a:pt x="107537" y="90106"/>
                        </a:lnTo>
                        <a:cubicBezTo>
                          <a:pt x="116300" y="73533"/>
                          <a:pt x="124111" y="56293"/>
                          <a:pt x="130683" y="38576"/>
                        </a:cubicBezTo>
                        <a:lnTo>
                          <a:pt x="17336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任意多边形: 形状 303"/>
                  <p:cNvSpPr/>
                  <p:nvPr/>
                </p:nvSpPr>
                <p:spPr>
                  <a:xfrm>
                    <a:off x="6745890" y="3308698"/>
                    <a:ext cx="72294" cy="127825"/>
                  </a:xfrm>
                  <a:custGeom>
                    <a:avLst/>
                    <a:gdLst>
                      <a:gd name="connsiteX0" fmla="*/ 18098 w 72294"/>
                      <a:gd name="connsiteY0" fmla="*/ 127825 h 127825"/>
                      <a:gd name="connsiteX1" fmla="*/ 72295 w 72294"/>
                      <a:gd name="connsiteY1" fmla="*/ 115538 h 127825"/>
                      <a:gd name="connsiteX2" fmla="*/ 41910 w 72294"/>
                      <a:gd name="connsiteY2" fmla="*/ 0 h 127825"/>
                      <a:gd name="connsiteX3" fmla="*/ 0 w 72294"/>
                      <a:gd name="connsiteY3" fmla="*/ 9430 h 127825"/>
                      <a:gd name="connsiteX4" fmla="*/ 18098 w 72294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294" h="127825">
                        <a:moveTo>
                          <a:pt x="18098" y="127825"/>
                        </a:moveTo>
                        <a:cubicBezTo>
                          <a:pt x="36576" y="124873"/>
                          <a:pt x="54674" y="120777"/>
                          <a:pt x="72295" y="115538"/>
                        </a:cubicBezTo>
                        <a:lnTo>
                          <a:pt x="41910" y="0"/>
                        </a:lnTo>
                        <a:cubicBezTo>
                          <a:pt x="28289" y="4191"/>
                          <a:pt x="14288" y="7144"/>
                          <a:pt x="0" y="9430"/>
                        </a:cubicBezTo>
                        <a:lnTo>
                          <a:pt x="18098" y="127825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任意多边形: 形状 304"/>
                  <p:cNvSpPr/>
                  <p:nvPr/>
                </p:nvSpPr>
                <p:spPr>
                  <a:xfrm>
                    <a:off x="7002779" y="3022853"/>
                    <a:ext cx="124015" cy="65912"/>
                  </a:xfrm>
                  <a:custGeom>
                    <a:avLst/>
                    <a:gdLst>
                      <a:gd name="connsiteX0" fmla="*/ 4667 w 124015"/>
                      <a:gd name="connsiteY0" fmla="*/ 0 h 65912"/>
                      <a:gd name="connsiteX1" fmla="*/ 0 w 124015"/>
                      <a:gd name="connsiteY1" fmla="*/ 43529 h 65912"/>
                      <a:gd name="connsiteX2" fmla="*/ 117443 w 124015"/>
                      <a:gd name="connsiteY2" fmla="*/ 65913 h 65912"/>
                      <a:gd name="connsiteX3" fmla="*/ 124016 w 124015"/>
                      <a:gd name="connsiteY3" fmla="*/ 11335 h 65912"/>
                      <a:gd name="connsiteX4" fmla="*/ 4667 w 124015"/>
                      <a:gd name="connsiteY4" fmla="*/ 0 h 65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15" h="65912">
                        <a:moveTo>
                          <a:pt x="4667" y="0"/>
                        </a:moveTo>
                        <a:cubicBezTo>
                          <a:pt x="4096" y="14764"/>
                          <a:pt x="2572" y="29337"/>
                          <a:pt x="0" y="43529"/>
                        </a:cubicBezTo>
                        <a:lnTo>
                          <a:pt x="117443" y="65913"/>
                        </a:lnTo>
                        <a:cubicBezTo>
                          <a:pt x="120682" y="48101"/>
                          <a:pt x="122968" y="29908"/>
                          <a:pt x="124016" y="11335"/>
                        </a:cubicBezTo>
                        <a:lnTo>
                          <a:pt x="4667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任意多边形: 形状 305"/>
                  <p:cNvSpPr/>
                  <p:nvPr/>
                </p:nvSpPr>
                <p:spPr>
                  <a:xfrm>
                    <a:off x="6913530" y="3204685"/>
                    <a:ext cx="122396" cy="114014"/>
                  </a:xfrm>
                  <a:custGeom>
                    <a:avLst/>
                    <a:gdLst>
                      <a:gd name="connsiteX0" fmla="*/ 26384 w 122396"/>
                      <a:gd name="connsiteY0" fmla="*/ 0 h 114014"/>
                      <a:gd name="connsiteX1" fmla="*/ 0 w 122396"/>
                      <a:gd name="connsiteY1" fmla="*/ 29147 h 114014"/>
                      <a:gd name="connsiteX2" fmla="*/ 84010 w 122396"/>
                      <a:gd name="connsiteY2" fmla="*/ 114014 h 114014"/>
                      <a:gd name="connsiteX3" fmla="*/ 122396 w 122396"/>
                      <a:gd name="connsiteY3" fmla="*/ 71057 h 114014"/>
                      <a:gd name="connsiteX4" fmla="*/ 26384 w 122396"/>
                      <a:gd name="connsiteY4" fmla="*/ 0 h 11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396" h="114014">
                        <a:moveTo>
                          <a:pt x="26384" y="0"/>
                        </a:moveTo>
                        <a:cubicBezTo>
                          <a:pt x="18193" y="10287"/>
                          <a:pt x="9430" y="20003"/>
                          <a:pt x="0" y="29147"/>
                        </a:cubicBezTo>
                        <a:lnTo>
                          <a:pt x="84010" y="114014"/>
                        </a:lnTo>
                        <a:cubicBezTo>
                          <a:pt x="97726" y="100584"/>
                          <a:pt x="110585" y="86201"/>
                          <a:pt x="122396" y="71057"/>
                        </a:cubicBezTo>
                        <a:lnTo>
                          <a:pt x="26384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任意多边形: 形状 306"/>
                  <p:cNvSpPr/>
                  <p:nvPr/>
                </p:nvSpPr>
                <p:spPr>
                  <a:xfrm>
                    <a:off x="6838854" y="3267074"/>
                    <a:ext cx="99059" cy="129540"/>
                  </a:xfrm>
                  <a:custGeom>
                    <a:avLst/>
                    <a:gdLst>
                      <a:gd name="connsiteX0" fmla="*/ 34385 w 99059"/>
                      <a:gd name="connsiteY0" fmla="*/ 0 h 129540"/>
                      <a:gd name="connsiteX1" fmla="*/ 0 w 99059"/>
                      <a:gd name="connsiteY1" fmla="*/ 20574 h 129540"/>
                      <a:gd name="connsiteX2" fmla="*/ 49530 w 99059"/>
                      <a:gd name="connsiteY2" fmla="*/ 129540 h 129540"/>
                      <a:gd name="connsiteX3" fmla="*/ 99060 w 99059"/>
                      <a:gd name="connsiteY3" fmla="*/ 100584 h 129540"/>
                      <a:gd name="connsiteX4" fmla="*/ 34385 w 99059"/>
                      <a:gd name="connsiteY4" fmla="*/ 0 h 12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59" h="129540">
                        <a:moveTo>
                          <a:pt x="34385" y="0"/>
                        </a:moveTo>
                        <a:cubicBezTo>
                          <a:pt x="23431" y="7620"/>
                          <a:pt x="11906" y="14383"/>
                          <a:pt x="0" y="20574"/>
                        </a:cubicBezTo>
                        <a:lnTo>
                          <a:pt x="49530" y="129540"/>
                        </a:lnTo>
                        <a:cubicBezTo>
                          <a:pt x="66770" y="120967"/>
                          <a:pt x="83344" y="111347"/>
                          <a:pt x="99060" y="100584"/>
                        </a:cubicBezTo>
                        <a:lnTo>
                          <a:pt x="34385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任意多边形: 形状 307"/>
                  <p:cNvSpPr/>
                  <p:nvPr/>
                </p:nvSpPr>
                <p:spPr>
                  <a:xfrm>
                    <a:off x="6663975" y="3322414"/>
                    <a:ext cx="26955" cy="119443"/>
                  </a:xfrm>
                  <a:custGeom>
                    <a:avLst/>
                    <a:gdLst>
                      <a:gd name="connsiteX0" fmla="*/ 22860 w 26955"/>
                      <a:gd name="connsiteY0" fmla="*/ 0 h 119443"/>
                      <a:gd name="connsiteX1" fmla="*/ 190 w 26955"/>
                      <a:gd name="connsiteY1" fmla="*/ 0 h 119443"/>
                      <a:gd name="connsiteX2" fmla="*/ 0 w 26955"/>
                      <a:gd name="connsiteY2" fmla="*/ 59436 h 119443"/>
                      <a:gd name="connsiteX3" fmla="*/ 0 w 26955"/>
                      <a:gd name="connsiteY3" fmla="*/ 119444 h 119443"/>
                      <a:gd name="connsiteX4" fmla="*/ 26956 w 26955"/>
                      <a:gd name="connsiteY4" fmla="*/ 119444 h 119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55" h="119443">
                        <a:moveTo>
                          <a:pt x="22860" y="0"/>
                        </a:moveTo>
                        <a:lnTo>
                          <a:pt x="190" y="0"/>
                        </a:lnTo>
                        <a:lnTo>
                          <a:pt x="0" y="59436"/>
                        </a:lnTo>
                        <a:lnTo>
                          <a:pt x="0" y="119444"/>
                        </a:lnTo>
                        <a:lnTo>
                          <a:pt x="26956" y="119444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任意多边形: 形状 308"/>
                  <p:cNvSpPr/>
                  <p:nvPr/>
                </p:nvSpPr>
                <p:spPr>
                  <a:xfrm>
                    <a:off x="5543359" y="3322414"/>
                    <a:ext cx="27336" cy="119443"/>
                  </a:xfrm>
                  <a:custGeom>
                    <a:avLst/>
                    <a:gdLst>
                      <a:gd name="connsiteX0" fmla="*/ 4858 w 27336"/>
                      <a:gd name="connsiteY0" fmla="*/ 119444 h 119443"/>
                      <a:gd name="connsiteX1" fmla="*/ 23908 w 27336"/>
                      <a:gd name="connsiteY1" fmla="*/ 119444 h 119443"/>
                      <a:gd name="connsiteX2" fmla="*/ 27337 w 27336"/>
                      <a:gd name="connsiteY2" fmla="*/ 63151 h 119443"/>
                      <a:gd name="connsiteX3" fmla="*/ 27337 w 27336"/>
                      <a:gd name="connsiteY3" fmla="*/ 0 h 119443"/>
                      <a:gd name="connsiteX4" fmla="*/ 0 w 27336"/>
                      <a:gd name="connsiteY4" fmla="*/ 0 h 119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336" h="119443">
                        <a:moveTo>
                          <a:pt x="4858" y="119444"/>
                        </a:moveTo>
                        <a:lnTo>
                          <a:pt x="23908" y="119444"/>
                        </a:lnTo>
                        <a:lnTo>
                          <a:pt x="27337" y="63151"/>
                        </a:lnTo>
                        <a:lnTo>
                          <a:pt x="2733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任意多边形: 形状 309"/>
                  <p:cNvSpPr/>
                  <p:nvPr/>
                </p:nvSpPr>
                <p:spPr>
                  <a:xfrm>
                    <a:off x="5134165" y="3551776"/>
                    <a:ext cx="129825" cy="92202"/>
                  </a:xfrm>
                  <a:custGeom>
                    <a:avLst/>
                    <a:gdLst>
                      <a:gd name="connsiteX0" fmla="*/ 23241 w 129825"/>
                      <a:gd name="connsiteY0" fmla="*/ 0 h 92202"/>
                      <a:gd name="connsiteX1" fmla="*/ 0 w 129825"/>
                      <a:gd name="connsiteY1" fmla="*/ 51530 h 92202"/>
                      <a:gd name="connsiteX2" fmla="*/ 112586 w 129825"/>
                      <a:gd name="connsiteY2" fmla="*/ 92202 h 92202"/>
                      <a:gd name="connsiteX3" fmla="*/ 129826 w 129825"/>
                      <a:gd name="connsiteY3" fmla="*/ 53721 h 92202"/>
                      <a:gd name="connsiteX4" fmla="*/ 23241 w 129825"/>
                      <a:gd name="connsiteY4" fmla="*/ 0 h 92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825" h="92202">
                        <a:moveTo>
                          <a:pt x="23241" y="0"/>
                        </a:moveTo>
                        <a:cubicBezTo>
                          <a:pt x="14478" y="16574"/>
                          <a:pt x="6667" y="33718"/>
                          <a:pt x="0" y="51530"/>
                        </a:cubicBezTo>
                        <a:lnTo>
                          <a:pt x="112586" y="92202"/>
                        </a:lnTo>
                        <a:cubicBezTo>
                          <a:pt x="117539" y="78962"/>
                          <a:pt x="123158" y="66008"/>
                          <a:pt x="129826" y="53721"/>
                        </a:cubicBezTo>
                        <a:lnTo>
                          <a:pt x="23241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任意多边形: 形状 310"/>
                  <p:cNvSpPr/>
                  <p:nvPr/>
                </p:nvSpPr>
                <p:spPr>
                  <a:xfrm>
                    <a:off x="5415819" y="3327843"/>
                    <a:ext cx="76485" cy="126682"/>
                  </a:xfrm>
                  <a:custGeom>
                    <a:avLst/>
                    <a:gdLst>
                      <a:gd name="connsiteX0" fmla="*/ 54102 w 76485"/>
                      <a:gd name="connsiteY0" fmla="*/ 0 h 126682"/>
                      <a:gd name="connsiteX1" fmla="*/ 0 w 76485"/>
                      <a:gd name="connsiteY1" fmla="*/ 12382 h 126682"/>
                      <a:gd name="connsiteX2" fmla="*/ 35147 w 76485"/>
                      <a:gd name="connsiteY2" fmla="*/ 126682 h 126682"/>
                      <a:gd name="connsiteX3" fmla="*/ 76486 w 76485"/>
                      <a:gd name="connsiteY3" fmla="*/ 117824 h 126682"/>
                      <a:gd name="connsiteX4" fmla="*/ 54102 w 76485"/>
                      <a:gd name="connsiteY4" fmla="*/ 0 h 1266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85" h="126682">
                        <a:moveTo>
                          <a:pt x="54102" y="0"/>
                        </a:moveTo>
                        <a:cubicBezTo>
                          <a:pt x="35624" y="2953"/>
                          <a:pt x="17621" y="7144"/>
                          <a:pt x="0" y="12382"/>
                        </a:cubicBezTo>
                        <a:lnTo>
                          <a:pt x="35147" y="126682"/>
                        </a:lnTo>
                        <a:cubicBezTo>
                          <a:pt x="48577" y="122777"/>
                          <a:pt x="62389" y="119920"/>
                          <a:pt x="76486" y="117824"/>
                        </a:cubicBezTo>
                        <a:lnTo>
                          <a:pt x="54102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任意多边形: 形状 311"/>
                  <p:cNvSpPr/>
                  <p:nvPr/>
                </p:nvSpPr>
                <p:spPr>
                  <a:xfrm>
                    <a:off x="5107971" y="3674268"/>
                    <a:ext cx="123634" cy="68865"/>
                  </a:xfrm>
                  <a:custGeom>
                    <a:avLst/>
                    <a:gdLst>
                      <a:gd name="connsiteX0" fmla="*/ 6572 w 123634"/>
                      <a:gd name="connsiteY0" fmla="*/ 0 h 68865"/>
                      <a:gd name="connsiteX1" fmla="*/ 0 w 123634"/>
                      <a:gd name="connsiteY1" fmla="*/ 53626 h 68865"/>
                      <a:gd name="connsiteX2" fmla="*/ 119158 w 123634"/>
                      <a:gd name="connsiteY2" fmla="*/ 68866 h 68865"/>
                      <a:gd name="connsiteX3" fmla="*/ 123634 w 123634"/>
                      <a:gd name="connsiteY3" fmla="*/ 25146 h 68865"/>
                      <a:gd name="connsiteX4" fmla="*/ 6572 w 123634"/>
                      <a:gd name="connsiteY4" fmla="*/ 0 h 6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634" h="68865">
                        <a:moveTo>
                          <a:pt x="6572" y="0"/>
                        </a:moveTo>
                        <a:cubicBezTo>
                          <a:pt x="3334" y="17526"/>
                          <a:pt x="1048" y="35433"/>
                          <a:pt x="0" y="53626"/>
                        </a:cubicBezTo>
                        <a:lnTo>
                          <a:pt x="119158" y="68866"/>
                        </a:lnTo>
                        <a:cubicBezTo>
                          <a:pt x="119634" y="54007"/>
                          <a:pt x="121158" y="39433"/>
                          <a:pt x="123634" y="25146"/>
                        </a:cubicBezTo>
                        <a:lnTo>
                          <a:pt x="6572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任意多边形: 形状 312"/>
                  <p:cNvSpPr/>
                  <p:nvPr/>
                </p:nvSpPr>
                <p:spPr>
                  <a:xfrm>
                    <a:off x="5199126" y="3445001"/>
                    <a:ext cx="122872" cy="114681"/>
                  </a:xfrm>
                  <a:custGeom>
                    <a:avLst/>
                    <a:gdLst>
                      <a:gd name="connsiteX0" fmla="*/ 122873 w 122872"/>
                      <a:gd name="connsiteY0" fmla="*/ 84582 h 114681"/>
                      <a:gd name="connsiteX1" fmla="*/ 38481 w 122872"/>
                      <a:gd name="connsiteY1" fmla="*/ 0 h 114681"/>
                      <a:gd name="connsiteX2" fmla="*/ 0 w 122872"/>
                      <a:gd name="connsiteY2" fmla="*/ 42863 h 114681"/>
                      <a:gd name="connsiteX3" fmla="*/ 95536 w 122872"/>
                      <a:gd name="connsiteY3" fmla="*/ 114681 h 114681"/>
                      <a:gd name="connsiteX4" fmla="*/ 122873 w 122872"/>
                      <a:gd name="connsiteY4" fmla="*/ 84582 h 114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72" h="114681">
                        <a:moveTo>
                          <a:pt x="122873" y="84582"/>
                        </a:moveTo>
                        <a:lnTo>
                          <a:pt x="38481" y="0"/>
                        </a:lnTo>
                        <a:cubicBezTo>
                          <a:pt x="24765" y="13430"/>
                          <a:pt x="11906" y="27718"/>
                          <a:pt x="0" y="42863"/>
                        </a:cubicBezTo>
                        <a:lnTo>
                          <a:pt x="95536" y="114681"/>
                        </a:lnTo>
                        <a:cubicBezTo>
                          <a:pt x="103918" y="104108"/>
                          <a:pt x="113062" y="94012"/>
                          <a:pt x="122873" y="84582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任意多边形: 形状 313"/>
                  <p:cNvSpPr/>
                  <p:nvPr/>
                </p:nvSpPr>
                <p:spPr>
                  <a:xfrm>
                    <a:off x="5296947" y="3367753"/>
                    <a:ext cx="102393" cy="127634"/>
                  </a:xfrm>
                  <a:custGeom>
                    <a:avLst/>
                    <a:gdLst>
                      <a:gd name="connsiteX0" fmla="*/ 49244 w 102393"/>
                      <a:gd name="connsiteY0" fmla="*/ 0 h 127634"/>
                      <a:gd name="connsiteX1" fmla="*/ 0 w 102393"/>
                      <a:gd name="connsiteY1" fmla="*/ 28765 h 127634"/>
                      <a:gd name="connsiteX2" fmla="*/ 66866 w 102393"/>
                      <a:gd name="connsiteY2" fmla="*/ 127635 h 127634"/>
                      <a:gd name="connsiteX3" fmla="*/ 102394 w 102393"/>
                      <a:gd name="connsiteY3" fmla="*/ 107156 h 127634"/>
                      <a:gd name="connsiteX4" fmla="*/ 49244 w 102393"/>
                      <a:gd name="connsiteY4" fmla="*/ 0 h 127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393" h="127634">
                        <a:moveTo>
                          <a:pt x="49244" y="0"/>
                        </a:moveTo>
                        <a:cubicBezTo>
                          <a:pt x="32195" y="8572"/>
                          <a:pt x="15716" y="18097"/>
                          <a:pt x="0" y="28765"/>
                        </a:cubicBezTo>
                        <a:lnTo>
                          <a:pt x="66866" y="127635"/>
                        </a:lnTo>
                        <a:cubicBezTo>
                          <a:pt x="78105" y="120015"/>
                          <a:pt x="90106" y="113347"/>
                          <a:pt x="102394" y="107156"/>
                        </a:cubicBezTo>
                        <a:lnTo>
                          <a:pt x="49244" y="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任意多边形: 形状 314"/>
                  <p:cNvSpPr/>
                  <p:nvPr/>
                </p:nvSpPr>
                <p:spPr>
                  <a:xfrm>
                    <a:off x="5107114" y="3799141"/>
                    <a:ext cx="119443" cy="26860"/>
                  </a:xfrm>
                  <a:custGeom>
                    <a:avLst/>
                    <a:gdLst>
                      <a:gd name="connsiteX0" fmla="*/ 0 w 119443"/>
                      <a:gd name="connsiteY0" fmla="*/ 0 h 26860"/>
                      <a:gd name="connsiteX1" fmla="*/ 0 w 119443"/>
                      <a:gd name="connsiteY1" fmla="*/ 26860 h 26860"/>
                      <a:gd name="connsiteX2" fmla="*/ 119444 w 119443"/>
                      <a:gd name="connsiteY2" fmla="*/ 26860 h 26860"/>
                      <a:gd name="connsiteX3" fmla="*/ 119444 w 119443"/>
                      <a:gd name="connsiteY3" fmla="*/ 3810 h 26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9443" h="26860">
                        <a:moveTo>
                          <a:pt x="0" y="0"/>
                        </a:moveTo>
                        <a:lnTo>
                          <a:pt x="0" y="26860"/>
                        </a:lnTo>
                        <a:lnTo>
                          <a:pt x="119444" y="26860"/>
                        </a:lnTo>
                        <a:lnTo>
                          <a:pt x="119444" y="381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任意多边形: 形状 315"/>
                  <p:cNvSpPr/>
                  <p:nvPr/>
                </p:nvSpPr>
                <p:spPr>
                  <a:xfrm>
                    <a:off x="6595776" y="3222878"/>
                    <a:ext cx="159258" cy="318516"/>
                  </a:xfrm>
                  <a:custGeom>
                    <a:avLst/>
                    <a:gdLst>
                      <a:gd name="connsiteX0" fmla="*/ 0 w 159258"/>
                      <a:gd name="connsiteY0" fmla="*/ 0 h 318516"/>
                      <a:gd name="connsiteX1" fmla="*/ 0 w 159258"/>
                      <a:gd name="connsiteY1" fmla="*/ 318516 h 318516"/>
                      <a:gd name="connsiteX2" fmla="*/ 159258 w 159258"/>
                      <a:gd name="connsiteY2" fmla="*/ 159258 h 318516"/>
                      <a:gd name="connsiteX3" fmla="*/ 0 w 159258"/>
                      <a:gd name="connsiteY3" fmla="*/ 0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258" h="318516">
                        <a:moveTo>
                          <a:pt x="0" y="0"/>
                        </a:moveTo>
                        <a:lnTo>
                          <a:pt x="0" y="318516"/>
                        </a:lnTo>
                        <a:cubicBezTo>
                          <a:pt x="87916" y="318516"/>
                          <a:pt x="159258" y="247174"/>
                          <a:pt x="159258" y="159258"/>
                        </a:cubicBezTo>
                        <a:cubicBezTo>
                          <a:pt x="159258" y="71342"/>
                          <a:pt x="87916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任意多边形: 形状 316"/>
                  <p:cNvSpPr/>
                  <p:nvPr/>
                </p:nvSpPr>
                <p:spPr>
                  <a:xfrm>
                    <a:off x="6595776" y="3222878"/>
                    <a:ext cx="152495" cy="318516"/>
                  </a:xfrm>
                  <a:custGeom>
                    <a:avLst/>
                    <a:gdLst>
                      <a:gd name="connsiteX0" fmla="*/ 142589 w 152495"/>
                      <a:gd name="connsiteY0" fmla="*/ 215265 h 318516"/>
                      <a:gd name="connsiteX1" fmla="*/ 33909 w 152495"/>
                      <a:gd name="connsiteY1" fmla="*/ 167735 h 318516"/>
                      <a:gd name="connsiteX2" fmla="*/ 33909 w 152495"/>
                      <a:gd name="connsiteY2" fmla="*/ 3715 h 318516"/>
                      <a:gd name="connsiteX3" fmla="*/ 0 w 152495"/>
                      <a:gd name="connsiteY3" fmla="*/ 0 h 318516"/>
                      <a:gd name="connsiteX4" fmla="*/ 0 w 152495"/>
                      <a:gd name="connsiteY4" fmla="*/ 318516 h 318516"/>
                      <a:gd name="connsiteX5" fmla="*/ 152495 w 152495"/>
                      <a:gd name="connsiteY5" fmla="*/ 204978 h 318516"/>
                      <a:gd name="connsiteX6" fmla="*/ 142589 w 152495"/>
                      <a:gd name="connsiteY6" fmla="*/ 215265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2495" h="318516">
                        <a:moveTo>
                          <a:pt x="142589" y="215265"/>
                        </a:moveTo>
                        <a:cubicBezTo>
                          <a:pt x="101346" y="253841"/>
                          <a:pt x="33909" y="224218"/>
                          <a:pt x="33909" y="167735"/>
                        </a:cubicBezTo>
                        <a:lnTo>
                          <a:pt x="33909" y="3715"/>
                        </a:lnTo>
                        <a:cubicBezTo>
                          <a:pt x="22955" y="1333"/>
                          <a:pt x="11621" y="0"/>
                          <a:pt x="0" y="0"/>
                        </a:cubicBezTo>
                        <a:lnTo>
                          <a:pt x="0" y="318516"/>
                        </a:lnTo>
                        <a:cubicBezTo>
                          <a:pt x="72009" y="318516"/>
                          <a:pt x="132874" y="270605"/>
                          <a:pt x="152495" y="204978"/>
                        </a:cubicBezTo>
                        <a:cubicBezTo>
                          <a:pt x="149352" y="208502"/>
                          <a:pt x="146113" y="212026"/>
                          <a:pt x="142589" y="215265"/>
                        </a:cubicBezTo>
                        <a:close/>
                      </a:path>
                    </a:pathLst>
                  </a:custGeom>
                  <a:solidFill>
                    <a:srgbClr val="3683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任意多边形: 形状 317"/>
                  <p:cNvSpPr/>
                  <p:nvPr/>
                </p:nvSpPr>
                <p:spPr>
                  <a:xfrm>
                    <a:off x="6017990" y="2913125"/>
                    <a:ext cx="198691" cy="198691"/>
                  </a:xfrm>
                  <a:custGeom>
                    <a:avLst/>
                    <a:gdLst>
                      <a:gd name="connsiteX0" fmla="*/ 0 w 198691"/>
                      <a:gd name="connsiteY0" fmla="*/ 0 h 198691"/>
                      <a:gd name="connsiteX1" fmla="*/ 198691 w 198691"/>
                      <a:gd name="connsiteY1" fmla="*/ 0 h 198691"/>
                      <a:gd name="connsiteX2" fmla="*/ 198691 w 198691"/>
                      <a:gd name="connsiteY2" fmla="*/ 198691 h 198691"/>
                      <a:gd name="connsiteX3" fmla="*/ 0 w 198691"/>
                      <a:gd name="connsiteY3" fmla="*/ 198691 h 198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691" h="198691">
                        <a:moveTo>
                          <a:pt x="0" y="0"/>
                        </a:moveTo>
                        <a:lnTo>
                          <a:pt x="198691" y="0"/>
                        </a:lnTo>
                        <a:lnTo>
                          <a:pt x="198691" y="198691"/>
                        </a:lnTo>
                        <a:lnTo>
                          <a:pt x="0" y="198691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任意多边形: 形状 318"/>
                  <p:cNvSpPr/>
                  <p:nvPr/>
                </p:nvSpPr>
                <p:spPr>
                  <a:xfrm>
                    <a:off x="6017990" y="2913125"/>
                    <a:ext cx="198691" cy="198691"/>
                  </a:xfrm>
                  <a:custGeom>
                    <a:avLst/>
                    <a:gdLst>
                      <a:gd name="connsiteX0" fmla="*/ 0 w 198691"/>
                      <a:gd name="connsiteY0" fmla="*/ 0 h 198691"/>
                      <a:gd name="connsiteX1" fmla="*/ 0 w 198691"/>
                      <a:gd name="connsiteY1" fmla="*/ 43434 h 198691"/>
                      <a:gd name="connsiteX2" fmla="*/ 84677 w 198691"/>
                      <a:gd name="connsiteY2" fmla="*/ 43434 h 198691"/>
                      <a:gd name="connsiteX3" fmla="*/ 162592 w 198691"/>
                      <a:gd name="connsiteY3" fmla="*/ 121349 h 198691"/>
                      <a:gd name="connsiteX4" fmla="*/ 162592 w 198691"/>
                      <a:gd name="connsiteY4" fmla="*/ 198692 h 198691"/>
                      <a:gd name="connsiteX5" fmla="*/ 198692 w 198691"/>
                      <a:gd name="connsiteY5" fmla="*/ 198692 h 198691"/>
                      <a:gd name="connsiteX6" fmla="*/ 198692 w 198691"/>
                      <a:gd name="connsiteY6" fmla="*/ 0 h 198691"/>
                      <a:gd name="connsiteX7" fmla="*/ 0 w 198691"/>
                      <a:gd name="connsiteY7" fmla="*/ 0 h 198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691" h="198691">
                        <a:moveTo>
                          <a:pt x="0" y="0"/>
                        </a:moveTo>
                        <a:lnTo>
                          <a:pt x="0" y="43434"/>
                        </a:lnTo>
                        <a:lnTo>
                          <a:pt x="84677" y="43434"/>
                        </a:lnTo>
                        <a:cubicBezTo>
                          <a:pt x="127730" y="43434"/>
                          <a:pt x="162592" y="78296"/>
                          <a:pt x="162592" y="121349"/>
                        </a:cubicBezTo>
                        <a:lnTo>
                          <a:pt x="162592" y="198692"/>
                        </a:lnTo>
                        <a:lnTo>
                          <a:pt x="198692" y="198692"/>
                        </a:lnTo>
                        <a:lnTo>
                          <a:pt x="19869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任意多边形: 形状 319"/>
                  <p:cNvSpPr/>
                  <p:nvPr/>
                </p:nvSpPr>
                <p:spPr>
                  <a:xfrm>
                    <a:off x="5668232" y="2483833"/>
                    <a:ext cx="898112" cy="431482"/>
                  </a:xfrm>
                  <a:custGeom>
                    <a:avLst/>
                    <a:gdLst>
                      <a:gd name="connsiteX0" fmla="*/ 689515 w 898112"/>
                      <a:gd name="connsiteY0" fmla="*/ 0 h 431482"/>
                      <a:gd name="connsiteX1" fmla="*/ 208598 w 898112"/>
                      <a:gd name="connsiteY1" fmla="*/ 0 h 431482"/>
                      <a:gd name="connsiteX2" fmla="*/ 0 w 898112"/>
                      <a:gd name="connsiteY2" fmla="*/ 208597 h 431482"/>
                      <a:gd name="connsiteX3" fmla="*/ 0 w 898112"/>
                      <a:gd name="connsiteY3" fmla="*/ 222885 h 431482"/>
                      <a:gd name="connsiteX4" fmla="*/ 208598 w 898112"/>
                      <a:gd name="connsiteY4" fmla="*/ 431483 h 431482"/>
                      <a:gd name="connsiteX5" fmla="*/ 689515 w 898112"/>
                      <a:gd name="connsiteY5" fmla="*/ 431483 h 431482"/>
                      <a:gd name="connsiteX6" fmla="*/ 898112 w 898112"/>
                      <a:gd name="connsiteY6" fmla="*/ 222885 h 431482"/>
                      <a:gd name="connsiteX7" fmla="*/ 898112 w 898112"/>
                      <a:gd name="connsiteY7" fmla="*/ 208597 h 431482"/>
                      <a:gd name="connsiteX8" fmla="*/ 689515 w 898112"/>
                      <a:gd name="connsiteY8" fmla="*/ 0 h 431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8112" h="431482">
                        <a:moveTo>
                          <a:pt x="689515" y="0"/>
                        </a:moveTo>
                        <a:lnTo>
                          <a:pt x="208598" y="0"/>
                        </a:lnTo>
                        <a:cubicBezTo>
                          <a:pt x="93440" y="0"/>
                          <a:pt x="0" y="93345"/>
                          <a:pt x="0" y="208597"/>
                        </a:cubicBezTo>
                        <a:lnTo>
                          <a:pt x="0" y="222885"/>
                        </a:lnTo>
                        <a:cubicBezTo>
                          <a:pt x="0" y="338042"/>
                          <a:pt x="93345" y="431483"/>
                          <a:pt x="208598" y="431483"/>
                        </a:cubicBezTo>
                        <a:lnTo>
                          <a:pt x="689515" y="431483"/>
                        </a:lnTo>
                        <a:cubicBezTo>
                          <a:pt x="804672" y="431483"/>
                          <a:pt x="898112" y="338137"/>
                          <a:pt x="898112" y="222885"/>
                        </a:cubicBezTo>
                        <a:lnTo>
                          <a:pt x="898112" y="208597"/>
                        </a:lnTo>
                        <a:cubicBezTo>
                          <a:pt x="898112" y="93440"/>
                          <a:pt x="804672" y="0"/>
                          <a:pt x="689515" y="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任意多边形: 形状 320"/>
                  <p:cNvSpPr/>
                  <p:nvPr/>
                </p:nvSpPr>
                <p:spPr>
                  <a:xfrm>
                    <a:off x="5698521" y="2550984"/>
                    <a:ext cx="867822" cy="364331"/>
                  </a:xfrm>
                  <a:custGeom>
                    <a:avLst/>
                    <a:gdLst>
                      <a:gd name="connsiteX0" fmla="*/ 808196 w 867822"/>
                      <a:gd name="connsiteY0" fmla="*/ 0 h 364331"/>
                      <a:gd name="connsiteX1" fmla="*/ 838390 w 867822"/>
                      <a:gd name="connsiteY1" fmla="*/ 109633 h 364331"/>
                      <a:gd name="connsiteX2" fmla="*/ 622745 w 867822"/>
                      <a:gd name="connsiteY2" fmla="*/ 325279 h 364331"/>
                      <a:gd name="connsiteX3" fmla="*/ 156115 w 867822"/>
                      <a:gd name="connsiteY3" fmla="*/ 325279 h 364331"/>
                      <a:gd name="connsiteX4" fmla="*/ 0 w 867822"/>
                      <a:gd name="connsiteY4" fmla="*/ 258223 h 364331"/>
                      <a:gd name="connsiteX5" fmla="*/ 185547 w 867822"/>
                      <a:gd name="connsiteY5" fmla="*/ 364331 h 364331"/>
                      <a:gd name="connsiteX6" fmla="*/ 652177 w 867822"/>
                      <a:gd name="connsiteY6" fmla="*/ 364331 h 364331"/>
                      <a:gd name="connsiteX7" fmla="*/ 867823 w 867822"/>
                      <a:gd name="connsiteY7" fmla="*/ 148685 h 364331"/>
                      <a:gd name="connsiteX8" fmla="*/ 808196 w 867822"/>
                      <a:gd name="connsiteY8" fmla="*/ 0 h 364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7822" h="364331">
                        <a:moveTo>
                          <a:pt x="808196" y="0"/>
                        </a:moveTo>
                        <a:cubicBezTo>
                          <a:pt x="827246" y="32099"/>
                          <a:pt x="838390" y="69532"/>
                          <a:pt x="838390" y="109633"/>
                        </a:cubicBezTo>
                        <a:cubicBezTo>
                          <a:pt x="838390" y="228790"/>
                          <a:pt x="741807" y="325279"/>
                          <a:pt x="622745" y="325279"/>
                        </a:cubicBezTo>
                        <a:lnTo>
                          <a:pt x="156115" y="325279"/>
                        </a:lnTo>
                        <a:cubicBezTo>
                          <a:pt x="94679" y="325279"/>
                          <a:pt x="39338" y="299466"/>
                          <a:pt x="0" y="258223"/>
                        </a:cubicBezTo>
                        <a:cubicBezTo>
                          <a:pt x="37529" y="321659"/>
                          <a:pt x="106490" y="364331"/>
                          <a:pt x="185547" y="364331"/>
                        </a:cubicBezTo>
                        <a:lnTo>
                          <a:pt x="652177" y="364331"/>
                        </a:lnTo>
                        <a:cubicBezTo>
                          <a:pt x="771335" y="364331"/>
                          <a:pt x="867823" y="267748"/>
                          <a:pt x="867823" y="148685"/>
                        </a:cubicBezTo>
                        <a:cubicBezTo>
                          <a:pt x="867823" y="90964"/>
                          <a:pt x="845058" y="38672"/>
                          <a:pt x="808196" y="0"/>
                        </a:cubicBezTo>
                        <a:close/>
                      </a:path>
                    </a:pathLst>
                  </a:custGeom>
                  <a:solidFill>
                    <a:srgbClr val="CCCE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任意多边形: 形状 321"/>
                  <p:cNvSpPr/>
                  <p:nvPr/>
                </p:nvSpPr>
                <p:spPr>
                  <a:xfrm>
                    <a:off x="5747861" y="2563462"/>
                    <a:ext cx="738854" cy="272224"/>
                  </a:xfrm>
                  <a:custGeom>
                    <a:avLst/>
                    <a:gdLst>
                      <a:gd name="connsiteX0" fmla="*/ 602742 w 738854"/>
                      <a:gd name="connsiteY0" fmla="*/ 0 h 272224"/>
                      <a:gd name="connsiteX1" fmla="*/ 136112 w 738854"/>
                      <a:gd name="connsiteY1" fmla="*/ 0 h 272224"/>
                      <a:gd name="connsiteX2" fmla="*/ 0 w 738854"/>
                      <a:gd name="connsiteY2" fmla="*/ 136112 h 272224"/>
                      <a:gd name="connsiteX3" fmla="*/ 136112 w 738854"/>
                      <a:gd name="connsiteY3" fmla="*/ 272224 h 272224"/>
                      <a:gd name="connsiteX4" fmla="*/ 602742 w 738854"/>
                      <a:gd name="connsiteY4" fmla="*/ 272224 h 272224"/>
                      <a:gd name="connsiteX5" fmla="*/ 738854 w 738854"/>
                      <a:gd name="connsiteY5" fmla="*/ 136112 h 272224"/>
                      <a:gd name="connsiteX6" fmla="*/ 602742 w 738854"/>
                      <a:gd name="connsiteY6" fmla="*/ 0 h 272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854" h="272224">
                        <a:moveTo>
                          <a:pt x="602742" y="0"/>
                        </a:moveTo>
                        <a:lnTo>
                          <a:pt x="136112" y="0"/>
                        </a:lnTo>
                        <a:cubicBezTo>
                          <a:pt x="61055" y="0"/>
                          <a:pt x="0" y="61055"/>
                          <a:pt x="0" y="136112"/>
                        </a:cubicBezTo>
                        <a:cubicBezTo>
                          <a:pt x="0" y="211169"/>
                          <a:pt x="61055" y="272224"/>
                          <a:pt x="136112" y="272224"/>
                        </a:cubicBezTo>
                        <a:lnTo>
                          <a:pt x="602742" y="272224"/>
                        </a:lnTo>
                        <a:cubicBezTo>
                          <a:pt x="677799" y="272224"/>
                          <a:pt x="738854" y="211169"/>
                          <a:pt x="738854" y="136112"/>
                        </a:cubicBezTo>
                        <a:cubicBezTo>
                          <a:pt x="738854" y="61055"/>
                          <a:pt x="677799" y="0"/>
                          <a:pt x="602742" y="0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任意多边形: 形状 322"/>
                  <p:cNvSpPr/>
                  <p:nvPr/>
                </p:nvSpPr>
                <p:spPr>
                  <a:xfrm>
                    <a:off x="5638895" y="3111816"/>
                    <a:ext cx="956881" cy="765429"/>
                  </a:xfrm>
                  <a:custGeom>
                    <a:avLst/>
                    <a:gdLst>
                      <a:gd name="connsiteX0" fmla="*/ 478441 w 956881"/>
                      <a:gd name="connsiteY0" fmla="*/ 0 h 765429"/>
                      <a:gd name="connsiteX1" fmla="*/ 109823 w 956881"/>
                      <a:gd name="connsiteY1" fmla="*/ 0 h 765429"/>
                      <a:gd name="connsiteX2" fmla="*/ 0 w 956881"/>
                      <a:gd name="connsiteY2" fmla="*/ 109823 h 765429"/>
                      <a:gd name="connsiteX3" fmla="*/ 0 w 956881"/>
                      <a:gd name="connsiteY3" fmla="*/ 431863 h 765429"/>
                      <a:gd name="connsiteX4" fmla="*/ 17050 w 956881"/>
                      <a:gd name="connsiteY4" fmla="*/ 490633 h 765429"/>
                      <a:gd name="connsiteX5" fmla="*/ 158972 w 956881"/>
                      <a:gd name="connsiteY5" fmla="*/ 714470 h 765429"/>
                      <a:gd name="connsiteX6" fmla="*/ 251746 w 956881"/>
                      <a:gd name="connsiteY6" fmla="*/ 765429 h 765429"/>
                      <a:gd name="connsiteX7" fmla="*/ 478441 w 956881"/>
                      <a:gd name="connsiteY7" fmla="*/ 765429 h 765429"/>
                      <a:gd name="connsiteX8" fmla="*/ 705136 w 956881"/>
                      <a:gd name="connsiteY8" fmla="*/ 765429 h 765429"/>
                      <a:gd name="connsiteX9" fmla="*/ 797909 w 956881"/>
                      <a:gd name="connsiteY9" fmla="*/ 714470 h 765429"/>
                      <a:gd name="connsiteX10" fmla="*/ 939832 w 956881"/>
                      <a:gd name="connsiteY10" fmla="*/ 490633 h 765429"/>
                      <a:gd name="connsiteX11" fmla="*/ 956882 w 956881"/>
                      <a:gd name="connsiteY11" fmla="*/ 431863 h 765429"/>
                      <a:gd name="connsiteX12" fmla="*/ 956882 w 956881"/>
                      <a:gd name="connsiteY12" fmla="*/ 109823 h 765429"/>
                      <a:gd name="connsiteX13" fmla="*/ 847058 w 956881"/>
                      <a:gd name="connsiteY13" fmla="*/ 0 h 765429"/>
                      <a:gd name="connsiteX14" fmla="*/ 478441 w 956881"/>
                      <a:gd name="connsiteY14" fmla="*/ 0 h 765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56881" h="765429">
                        <a:moveTo>
                          <a:pt x="478441" y="0"/>
                        </a:moveTo>
                        <a:lnTo>
                          <a:pt x="109823" y="0"/>
                        </a:lnTo>
                        <a:cubicBezTo>
                          <a:pt x="49149" y="0"/>
                          <a:pt x="0" y="49149"/>
                          <a:pt x="0" y="109823"/>
                        </a:cubicBezTo>
                        <a:lnTo>
                          <a:pt x="0" y="431863"/>
                        </a:lnTo>
                        <a:cubicBezTo>
                          <a:pt x="0" y="452723"/>
                          <a:pt x="5905" y="473107"/>
                          <a:pt x="17050" y="490633"/>
                        </a:cubicBezTo>
                        <a:lnTo>
                          <a:pt x="158972" y="714470"/>
                        </a:lnTo>
                        <a:cubicBezTo>
                          <a:pt x="179070" y="746188"/>
                          <a:pt x="214122" y="765429"/>
                          <a:pt x="251746" y="765429"/>
                        </a:cubicBezTo>
                        <a:lnTo>
                          <a:pt x="478441" y="765429"/>
                        </a:lnTo>
                        <a:lnTo>
                          <a:pt x="705136" y="765429"/>
                        </a:lnTo>
                        <a:cubicBezTo>
                          <a:pt x="742760" y="765429"/>
                          <a:pt x="777716" y="746188"/>
                          <a:pt x="797909" y="714470"/>
                        </a:cubicBezTo>
                        <a:lnTo>
                          <a:pt x="939832" y="490633"/>
                        </a:lnTo>
                        <a:cubicBezTo>
                          <a:pt x="950976" y="473012"/>
                          <a:pt x="956882" y="452628"/>
                          <a:pt x="956882" y="431863"/>
                        </a:cubicBezTo>
                        <a:lnTo>
                          <a:pt x="956882" y="109823"/>
                        </a:lnTo>
                        <a:cubicBezTo>
                          <a:pt x="956882" y="49149"/>
                          <a:pt x="907732" y="0"/>
                          <a:pt x="847058" y="0"/>
                        </a:cubicBezTo>
                        <a:lnTo>
                          <a:pt x="478441" y="0"/>
                        </a:ln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任意多边形: 形状 323"/>
                  <p:cNvSpPr/>
                  <p:nvPr/>
                </p:nvSpPr>
                <p:spPr>
                  <a:xfrm>
                    <a:off x="5765291" y="3129628"/>
                    <a:ext cx="830579" cy="747617"/>
                  </a:xfrm>
                  <a:custGeom>
                    <a:avLst/>
                    <a:gdLst>
                      <a:gd name="connsiteX0" fmla="*/ 780574 w 830579"/>
                      <a:gd name="connsiteY0" fmla="*/ 0 h 747617"/>
                      <a:gd name="connsiteX1" fmla="*/ 782765 w 830579"/>
                      <a:gd name="connsiteY1" fmla="*/ 21908 h 747617"/>
                      <a:gd name="connsiteX2" fmla="*/ 782765 w 830579"/>
                      <a:gd name="connsiteY2" fmla="*/ 252317 h 747617"/>
                      <a:gd name="connsiteX3" fmla="*/ 716661 w 830579"/>
                      <a:gd name="connsiteY3" fmla="*/ 480060 h 747617"/>
                      <a:gd name="connsiteX4" fmla="*/ 716661 w 830579"/>
                      <a:gd name="connsiteY4" fmla="*/ 480060 h 747617"/>
                      <a:gd name="connsiteX5" fmla="*/ 357473 w 830579"/>
                      <a:gd name="connsiteY5" fmla="*/ 677609 h 747617"/>
                      <a:gd name="connsiteX6" fmla="*/ 304324 w 830579"/>
                      <a:gd name="connsiteY6" fmla="*/ 677609 h 747617"/>
                      <a:gd name="connsiteX7" fmla="*/ 77629 w 830579"/>
                      <a:gd name="connsiteY7" fmla="*/ 677609 h 747617"/>
                      <a:gd name="connsiteX8" fmla="*/ 0 w 830579"/>
                      <a:gd name="connsiteY8" fmla="*/ 645224 h 747617"/>
                      <a:gd name="connsiteX9" fmla="*/ 32671 w 830579"/>
                      <a:gd name="connsiteY9" fmla="*/ 696659 h 747617"/>
                      <a:gd name="connsiteX10" fmla="*/ 125444 w 830579"/>
                      <a:gd name="connsiteY10" fmla="*/ 747617 h 747617"/>
                      <a:gd name="connsiteX11" fmla="*/ 352139 w 830579"/>
                      <a:gd name="connsiteY11" fmla="*/ 747617 h 747617"/>
                      <a:gd name="connsiteX12" fmla="*/ 578834 w 830579"/>
                      <a:gd name="connsiteY12" fmla="*/ 747617 h 747617"/>
                      <a:gd name="connsiteX13" fmla="*/ 671608 w 830579"/>
                      <a:gd name="connsiteY13" fmla="*/ 696563 h 747617"/>
                      <a:gd name="connsiteX14" fmla="*/ 813530 w 830579"/>
                      <a:gd name="connsiteY14" fmla="*/ 472726 h 747617"/>
                      <a:gd name="connsiteX15" fmla="*/ 830580 w 830579"/>
                      <a:gd name="connsiteY15" fmla="*/ 413957 h 747617"/>
                      <a:gd name="connsiteX16" fmla="*/ 830580 w 830579"/>
                      <a:gd name="connsiteY16" fmla="*/ 91916 h 747617"/>
                      <a:gd name="connsiteX17" fmla="*/ 780574 w 830579"/>
                      <a:gd name="connsiteY17" fmla="*/ 0 h 747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0579" h="747617">
                        <a:moveTo>
                          <a:pt x="780574" y="0"/>
                        </a:moveTo>
                        <a:cubicBezTo>
                          <a:pt x="782003" y="7048"/>
                          <a:pt x="782765" y="14383"/>
                          <a:pt x="782765" y="21908"/>
                        </a:cubicBezTo>
                        <a:lnTo>
                          <a:pt x="782765" y="252317"/>
                        </a:lnTo>
                        <a:cubicBezTo>
                          <a:pt x="782765" y="332994"/>
                          <a:pt x="759809" y="411956"/>
                          <a:pt x="716661" y="480060"/>
                        </a:cubicBezTo>
                        <a:lnTo>
                          <a:pt x="716661" y="480060"/>
                        </a:lnTo>
                        <a:cubicBezTo>
                          <a:pt x="638651" y="603028"/>
                          <a:pt x="503111" y="677609"/>
                          <a:pt x="357473" y="677609"/>
                        </a:cubicBezTo>
                        <a:lnTo>
                          <a:pt x="304324" y="677609"/>
                        </a:lnTo>
                        <a:lnTo>
                          <a:pt x="77629" y="677609"/>
                        </a:lnTo>
                        <a:cubicBezTo>
                          <a:pt x="48101" y="677609"/>
                          <a:pt x="20383" y="665607"/>
                          <a:pt x="0" y="645224"/>
                        </a:cubicBezTo>
                        <a:lnTo>
                          <a:pt x="32671" y="696659"/>
                        </a:lnTo>
                        <a:cubicBezTo>
                          <a:pt x="52769" y="728377"/>
                          <a:pt x="87821" y="747617"/>
                          <a:pt x="125444" y="747617"/>
                        </a:cubicBezTo>
                        <a:lnTo>
                          <a:pt x="352139" y="747617"/>
                        </a:lnTo>
                        <a:lnTo>
                          <a:pt x="578834" y="747617"/>
                        </a:lnTo>
                        <a:cubicBezTo>
                          <a:pt x="616458" y="747617"/>
                          <a:pt x="651415" y="728377"/>
                          <a:pt x="671608" y="696563"/>
                        </a:cubicBezTo>
                        <a:lnTo>
                          <a:pt x="813530" y="472726"/>
                        </a:lnTo>
                        <a:cubicBezTo>
                          <a:pt x="824675" y="455105"/>
                          <a:pt x="830580" y="434721"/>
                          <a:pt x="830580" y="413957"/>
                        </a:cubicBezTo>
                        <a:lnTo>
                          <a:pt x="830580" y="91916"/>
                        </a:lnTo>
                        <a:cubicBezTo>
                          <a:pt x="830485" y="53435"/>
                          <a:pt x="810578" y="19621"/>
                          <a:pt x="780574" y="0"/>
                        </a:cubicBezTo>
                        <a:close/>
                      </a:path>
                    </a:pathLst>
                  </a:custGeom>
                  <a:solidFill>
                    <a:srgbClr val="CCCE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任意多边形: 形状 324"/>
                  <p:cNvSpPr/>
                  <p:nvPr/>
                </p:nvSpPr>
                <p:spPr>
                  <a:xfrm>
                    <a:off x="6308598" y="3933633"/>
                    <a:ext cx="710564" cy="710564"/>
                  </a:xfrm>
                  <a:custGeom>
                    <a:avLst/>
                    <a:gdLst>
                      <a:gd name="connsiteX0" fmla="*/ 710565 w 710564"/>
                      <a:gd name="connsiteY0" fmla="*/ 433007 h 710564"/>
                      <a:gd name="connsiteX1" fmla="*/ 710565 w 710564"/>
                      <a:gd name="connsiteY1" fmla="*/ 277559 h 710564"/>
                      <a:gd name="connsiteX2" fmla="*/ 663511 w 710564"/>
                      <a:gd name="connsiteY2" fmla="*/ 265462 h 710564"/>
                      <a:gd name="connsiteX3" fmla="*/ 636746 w 710564"/>
                      <a:gd name="connsiteY3" fmla="*/ 200882 h 710564"/>
                      <a:gd name="connsiteX4" fmla="*/ 661416 w 710564"/>
                      <a:gd name="connsiteY4" fmla="*/ 159067 h 710564"/>
                      <a:gd name="connsiteX5" fmla="*/ 551497 w 710564"/>
                      <a:gd name="connsiteY5" fmla="*/ 49149 h 710564"/>
                      <a:gd name="connsiteX6" fmla="*/ 509683 w 710564"/>
                      <a:gd name="connsiteY6" fmla="*/ 73819 h 710564"/>
                      <a:gd name="connsiteX7" fmla="*/ 445103 w 710564"/>
                      <a:gd name="connsiteY7" fmla="*/ 47054 h 710564"/>
                      <a:gd name="connsiteX8" fmla="*/ 433006 w 710564"/>
                      <a:gd name="connsiteY8" fmla="*/ 0 h 710564"/>
                      <a:gd name="connsiteX9" fmla="*/ 277559 w 710564"/>
                      <a:gd name="connsiteY9" fmla="*/ 0 h 710564"/>
                      <a:gd name="connsiteX10" fmla="*/ 265462 w 710564"/>
                      <a:gd name="connsiteY10" fmla="*/ 47054 h 710564"/>
                      <a:gd name="connsiteX11" fmla="*/ 200882 w 710564"/>
                      <a:gd name="connsiteY11" fmla="*/ 73819 h 710564"/>
                      <a:gd name="connsiteX12" fmla="*/ 159067 w 710564"/>
                      <a:gd name="connsiteY12" fmla="*/ 49149 h 710564"/>
                      <a:gd name="connsiteX13" fmla="*/ 49149 w 710564"/>
                      <a:gd name="connsiteY13" fmla="*/ 159067 h 710564"/>
                      <a:gd name="connsiteX14" fmla="*/ 73819 w 710564"/>
                      <a:gd name="connsiteY14" fmla="*/ 200882 h 710564"/>
                      <a:gd name="connsiteX15" fmla="*/ 47053 w 710564"/>
                      <a:gd name="connsiteY15" fmla="*/ 265462 h 710564"/>
                      <a:gd name="connsiteX16" fmla="*/ 0 w 710564"/>
                      <a:gd name="connsiteY16" fmla="*/ 277559 h 710564"/>
                      <a:gd name="connsiteX17" fmla="*/ 0 w 710564"/>
                      <a:gd name="connsiteY17" fmla="*/ 433007 h 710564"/>
                      <a:gd name="connsiteX18" fmla="*/ 47053 w 710564"/>
                      <a:gd name="connsiteY18" fmla="*/ 445103 h 710564"/>
                      <a:gd name="connsiteX19" fmla="*/ 73819 w 710564"/>
                      <a:gd name="connsiteY19" fmla="*/ 509683 h 710564"/>
                      <a:gd name="connsiteX20" fmla="*/ 49149 w 710564"/>
                      <a:gd name="connsiteY20" fmla="*/ 551498 h 710564"/>
                      <a:gd name="connsiteX21" fmla="*/ 159067 w 710564"/>
                      <a:gd name="connsiteY21" fmla="*/ 661416 h 710564"/>
                      <a:gd name="connsiteX22" fmla="*/ 200882 w 710564"/>
                      <a:gd name="connsiteY22" fmla="*/ 636746 h 710564"/>
                      <a:gd name="connsiteX23" fmla="*/ 265462 w 710564"/>
                      <a:gd name="connsiteY23" fmla="*/ 663512 h 710564"/>
                      <a:gd name="connsiteX24" fmla="*/ 277559 w 710564"/>
                      <a:gd name="connsiteY24" fmla="*/ 710565 h 710564"/>
                      <a:gd name="connsiteX25" fmla="*/ 433006 w 710564"/>
                      <a:gd name="connsiteY25" fmla="*/ 710565 h 710564"/>
                      <a:gd name="connsiteX26" fmla="*/ 445103 w 710564"/>
                      <a:gd name="connsiteY26" fmla="*/ 663512 h 710564"/>
                      <a:gd name="connsiteX27" fmla="*/ 509683 w 710564"/>
                      <a:gd name="connsiteY27" fmla="*/ 636746 h 710564"/>
                      <a:gd name="connsiteX28" fmla="*/ 551497 w 710564"/>
                      <a:gd name="connsiteY28" fmla="*/ 661416 h 710564"/>
                      <a:gd name="connsiteX29" fmla="*/ 661416 w 710564"/>
                      <a:gd name="connsiteY29" fmla="*/ 551498 h 710564"/>
                      <a:gd name="connsiteX30" fmla="*/ 636746 w 710564"/>
                      <a:gd name="connsiteY30" fmla="*/ 509683 h 710564"/>
                      <a:gd name="connsiteX31" fmla="*/ 663511 w 710564"/>
                      <a:gd name="connsiteY31" fmla="*/ 445103 h 710564"/>
                      <a:gd name="connsiteX32" fmla="*/ 710565 w 710564"/>
                      <a:gd name="connsiteY32" fmla="*/ 433007 h 71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10564" h="710564">
                        <a:moveTo>
                          <a:pt x="710565" y="433007"/>
                        </a:moveTo>
                        <a:lnTo>
                          <a:pt x="710565" y="277559"/>
                        </a:lnTo>
                        <a:lnTo>
                          <a:pt x="663511" y="265462"/>
                        </a:lnTo>
                        <a:cubicBezTo>
                          <a:pt x="656939" y="242792"/>
                          <a:pt x="647986" y="221171"/>
                          <a:pt x="636746" y="200882"/>
                        </a:cubicBezTo>
                        <a:lnTo>
                          <a:pt x="661416" y="159067"/>
                        </a:lnTo>
                        <a:lnTo>
                          <a:pt x="551497" y="49149"/>
                        </a:lnTo>
                        <a:lnTo>
                          <a:pt x="509683" y="73819"/>
                        </a:lnTo>
                        <a:cubicBezTo>
                          <a:pt x="489394" y="62675"/>
                          <a:pt x="467773" y="53721"/>
                          <a:pt x="445103" y="47054"/>
                        </a:cubicBezTo>
                        <a:lnTo>
                          <a:pt x="433006" y="0"/>
                        </a:lnTo>
                        <a:lnTo>
                          <a:pt x="277559" y="0"/>
                        </a:lnTo>
                        <a:lnTo>
                          <a:pt x="265462" y="47054"/>
                        </a:lnTo>
                        <a:cubicBezTo>
                          <a:pt x="242792" y="53626"/>
                          <a:pt x="221170" y="62579"/>
                          <a:pt x="200882" y="73819"/>
                        </a:cubicBezTo>
                        <a:lnTo>
                          <a:pt x="159067" y="49149"/>
                        </a:lnTo>
                        <a:lnTo>
                          <a:pt x="49149" y="159067"/>
                        </a:lnTo>
                        <a:lnTo>
                          <a:pt x="73819" y="200882"/>
                        </a:lnTo>
                        <a:cubicBezTo>
                          <a:pt x="62674" y="221171"/>
                          <a:pt x="53721" y="242792"/>
                          <a:pt x="47053" y="265462"/>
                        </a:cubicBezTo>
                        <a:lnTo>
                          <a:pt x="0" y="277559"/>
                        </a:lnTo>
                        <a:lnTo>
                          <a:pt x="0" y="433007"/>
                        </a:lnTo>
                        <a:lnTo>
                          <a:pt x="47053" y="445103"/>
                        </a:lnTo>
                        <a:cubicBezTo>
                          <a:pt x="53626" y="467773"/>
                          <a:pt x="62579" y="489395"/>
                          <a:pt x="73819" y="509683"/>
                        </a:cubicBezTo>
                        <a:lnTo>
                          <a:pt x="49149" y="551498"/>
                        </a:lnTo>
                        <a:lnTo>
                          <a:pt x="159067" y="661416"/>
                        </a:lnTo>
                        <a:lnTo>
                          <a:pt x="200882" y="636746"/>
                        </a:lnTo>
                        <a:cubicBezTo>
                          <a:pt x="221170" y="647891"/>
                          <a:pt x="242792" y="656844"/>
                          <a:pt x="265462" y="663512"/>
                        </a:cubicBezTo>
                        <a:lnTo>
                          <a:pt x="277559" y="710565"/>
                        </a:lnTo>
                        <a:lnTo>
                          <a:pt x="433006" y="710565"/>
                        </a:lnTo>
                        <a:lnTo>
                          <a:pt x="445103" y="663512"/>
                        </a:lnTo>
                        <a:cubicBezTo>
                          <a:pt x="467773" y="656939"/>
                          <a:pt x="489394" y="647986"/>
                          <a:pt x="509683" y="636746"/>
                        </a:cubicBezTo>
                        <a:lnTo>
                          <a:pt x="551497" y="661416"/>
                        </a:lnTo>
                        <a:lnTo>
                          <a:pt x="661416" y="551498"/>
                        </a:lnTo>
                        <a:lnTo>
                          <a:pt x="636746" y="509683"/>
                        </a:lnTo>
                        <a:cubicBezTo>
                          <a:pt x="647890" y="489395"/>
                          <a:pt x="656844" y="467773"/>
                          <a:pt x="663511" y="445103"/>
                        </a:cubicBezTo>
                        <a:lnTo>
                          <a:pt x="710565" y="433007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任意多边形: 形状 325"/>
                  <p:cNvSpPr/>
                  <p:nvPr/>
                </p:nvSpPr>
                <p:spPr>
                  <a:xfrm rot="-4540233">
                    <a:off x="6419847" y="4044809"/>
                    <a:ext cx="488257" cy="488257"/>
                  </a:xfrm>
                  <a:custGeom>
                    <a:avLst/>
                    <a:gdLst>
                      <a:gd name="connsiteX0" fmla="*/ 488257 w 488257"/>
                      <a:gd name="connsiteY0" fmla="*/ 244129 h 488257"/>
                      <a:gd name="connsiteX1" fmla="*/ 244129 w 488257"/>
                      <a:gd name="connsiteY1" fmla="*/ 488257 h 488257"/>
                      <a:gd name="connsiteX2" fmla="*/ 0 w 488257"/>
                      <a:gd name="connsiteY2" fmla="*/ 244129 h 488257"/>
                      <a:gd name="connsiteX3" fmla="*/ 244129 w 488257"/>
                      <a:gd name="connsiteY3" fmla="*/ 0 h 488257"/>
                      <a:gd name="connsiteX4" fmla="*/ 488257 w 488257"/>
                      <a:gd name="connsiteY4" fmla="*/ 244129 h 488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8257" h="488257">
                        <a:moveTo>
                          <a:pt x="488257" y="244129"/>
                        </a:moveTo>
                        <a:cubicBezTo>
                          <a:pt x="488257" y="378957"/>
                          <a:pt x="378957" y="488257"/>
                          <a:pt x="244129" y="488257"/>
                        </a:cubicBezTo>
                        <a:cubicBezTo>
                          <a:pt x="109300" y="488257"/>
                          <a:pt x="0" y="378957"/>
                          <a:pt x="0" y="244129"/>
                        </a:cubicBezTo>
                        <a:cubicBezTo>
                          <a:pt x="0" y="109300"/>
                          <a:pt x="109300" y="0"/>
                          <a:pt x="244129" y="0"/>
                        </a:cubicBezTo>
                        <a:cubicBezTo>
                          <a:pt x="378957" y="0"/>
                          <a:pt x="488257" y="109300"/>
                          <a:pt x="488257" y="244129"/>
                        </a:cubicBezTo>
                        <a:close/>
                      </a:path>
                    </a:pathLst>
                  </a:custGeom>
                  <a:solidFill>
                    <a:srgbClr val="8F94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任意多边形: 形状 326"/>
                  <p:cNvSpPr/>
                  <p:nvPr/>
                </p:nvSpPr>
                <p:spPr>
                  <a:xfrm rot="-4815532">
                    <a:off x="6447092" y="4072019"/>
                    <a:ext cx="433776" cy="433776"/>
                  </a:xfrm>
                  <a:custGeom>
                    <a:avLst/>
                    <a:gdLst>
                      <a:gd name="connsiteX0" fmla="*/ 433776 w 433776"/>
                      <a:gd name="connsiteY0" fmla="*/ 216888 h 433776"/>
                      <a:gd name="connsiteX1" fmla="*/ 216888 w 433776"/>
                      <a:gd name="connsiteY1" fmla="*/ 433776 h 433776"/>
                      <a:gd name="connsiteX2" fmla="*/ 0 w 433776"/>
                      <a:gd name="connsiteY2" fmla="*/ 216888 h 433776"/>
                      <a:gd name="connsiteX3" fmla="*/ 216888 w 433776"/>
                      <a:gd name="connsiteY3" fmla="*/ 0 h 433776"/>
                      <a:gd name="connsiteX4" fmla="*/ 433776 w 433776"/>
                      <a:gd name="connsiteY4" fmla="*/ 216888 h 433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776" h="433776">
                        <a:moveTo>
                          <a:pt x="433776" y="216888"/>
                        </a:moveTo>
                        <a:cubicBezTo>
                          <a:pt x="433776" y="336672"/>
                          <a:pt x="336672" y="433776"/>
                          <a:pt x="216888" y="433776"/>
                        </a:cubicBezTo>
                        <a:cubicBezTo>
                          <a:pt x="97104" y="433776"/>
                          <a:pt x="0" y="336672"/>
                          <a:pt x="0" y="216888"/>
                        </a:cubicBezTo>
                        <a:cubicBezTo>
                          <a:pt x="0" y="97104"/>
                          <a:pt x="97104" y="0"/>
                          <a:pt x="216888" y="0"/>
                        </a:cubicBezTo>
                        <a:cubicBezTo>
                          <a:pt x="336672" y="0"/>
                          <a:pt x="433776" y="97104"/>
                          <a:pt x="433776" y="216888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任意多边形: 形状 327"/>
                  <p:cNvSpPr/>
                  <p:nvPr/>
                </p:nvSpPr>
                <p:spPr>
                  <a:xfrm>
                    <a:off x="6521386" y="4146327"/>
                    <a:ext cx="285178" cy="285178"/>
                  </a:xfrm>
                  <a:custGeom>
                    <a:avLst/>
                    <a:gdLst>
                      <a:gd name="connsiteX0" fmla="*/ 285179 w 285178"/>
                      <a:gd name="connsiteY0" fmla="*/ 142589 h 285178"/>
                      <a:gd name="connsiteX1" fmla="*/ 142589 w 285178"/>
                      <a:gd name="connsiteY1" fmla="*/ 285179 h 285178"/>
                      <a:gd name="connsiteX2" fmla="*/ 0 w 285178"/>
                      <a:gd name="connsiteY2" fmla="*/ 142589 h 285178"/>
                      <a:gd name="connsiteX3" fmla="*/ 142589 w 285178"/>
                      <a:gd name="connsiteY3" fmla="*/ 0 h 285178"/>
                      <a:gd name="connsiteX4" fmla="*/ 285179 w 285178"/>
                      <a:gd name="connsiteY4" fmla="*/ 142589 h 28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178" h="285178">
                        <a:moveTo>
                          <a:pt x="285179" y="142589"/>
                        </a:moveTo>
                        <a:cubicBezTo>
                          <a:pt x="285179" y="221339"/>
                          <a:pt x="221339" y="285179"/>
                          <a:pt x="142589" y="285179"/>
                        </a:cubicBezTo>
                        <a:cubicBezTo>
                          <a:pt x="63839" y="285179"/>
                          <a:pt x="0" y="221339"/>
                          <a:pt x="0" y="142589"/>
                        </a:cubicBezTo>
                        <a:cubicBezTo>
                          <a:pt x="0" y="63839"/>
                          <a:pt x="63839" y="0"/>
                          <a:pt x="142589" y="0"/>
                        </a:cubicBezTo>
                        <a:cubicBezTo>
                          <a:pt x="221339" y="0"/>
                          <a:pt x="285179" y="63839"/>
                          <a:pt x="285179" y="142589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任意多边形: 形状 328"/>
                  <p:cNvSpPr/>
                  <p:nvPr/>
                </p:nvSpPr>
                <p:spPr>
                  <a:xfrm>
                    <a:off x="5215413" y="3933633"/>
                    <a:ext cx="710565" cy="710564"/>
                  </a:xfrm>
                  <a:custGeom>
                    <a:avLst/>
                    <a:gdLst>
                      <a:gd name="connsiteX0" fmla="*/ 0 w 710565"/>
                      <a:gd name="connsiteY0" fmla="*/ 433007 h 710564"/>
                      <a:gd name="connsiteX1" fmla="*/ 0 w 710565"/>
                      <a:gd name="connsiteY1" fmla="*/ 277559 h 710564"/>
                      <a:gd name="connsiteX2" fmla="*/ 47054 w 710565"/>
                      <a:gd name="connsiteY2" fmla="*/ 265462 h 710564"/>
                      <a:gd name="connsiteX3" fmla="*/ 73819 w 710565"/>
                      <a:gd name="connsiteY3" fmla="*/ 200882 h 710564"/>
                      <a:gd name="connsiteX4" fmla="*/ 49149 w 710565"/>
                      <a:gd name="connsiteY4" fmla="*/ 159067 h 710564"/>
                      <a:gd name="connsiteX5" fmla="*/ 159068 w 710565"/>
                      <a:gd name="connsiteY5" fmla="*/ 49149 h 710564"/>
                      <a:gd name="connsiteX6" fmla="*/ 200882 w 710565"/>
                      <a:gd name="connsiteY6" fmla="*/ 73819 h 710564"/>
                      <a:gd name="connsiteX7" fmla="*/ 265462 w 710565"/>
                      <a:gd name="connsiteY7" fmla="*/ 47054 h 710564"/>
                      <a:gd name="connsiteX8" fmla="*/ 277559 w 710565"/>
                      <a:gd name="connsiteY8" fmla="*/ 0 h 710564"/>
                      <a:gd name="connsiteX9" fmla="*/ 433007 w 710565"/>
                      <a:gd name="connsiteY9" fmla="*/ 0 h 710564"/>
                      <a:gd name="connsiteX10" fmla="*/ 445103 w 710565"/>
                      <a:gd name="connsiteY10" fmla="*/ 47054 h 710564"/>
                      <a:gd name="connsiteX11" fmla="*/ 509683 w 710565"/>
                      <a:gd name="connsiteY11" fmla="*/ 73819 h 710564"/>
                      <a:gd name="connsiteX12" fmla="*/ 551498 w 710565"/>
                      <a:gd name="connsiteY12" fmla="*/ 49149 h 710564"/>
                      <a:gd name="connsiteX13" fmla="*/ 661416 w 710565"/>
                      <a:gd name="connsiteY13" fmla="*/ 159067 h 710564"/>
                      <a:gd name="connsiteX14" fmla="*/ 636746 w 710565"/>
                      <a:gd name="connsiteY14" fmla="*/ 200882 h 710564"/>
                      <a:gd name="connsiteX15" fmla="*/ 663512 w 710565"/>
                      <a:gd name="connsiteY15" fmla="*/ 265462 h 710564"/>
                      <a:gd name="connsiteX16" fmla="*/ 710565 w 710565"/>
                      <a:gd name="connsiteY16" fmla="*/ 277559 h 710564"/>
                      <a:gd name="connsiteX17" fmla="*/ 710565 w 710565"/>
                      <a:gd name="connsiteY17" fmla="*/ 433007 h 710564"/>
                      <a:gd name="connsiteX18" fmla="*/ 663512 w 710565"/>
                      <a:gd name="connsiteY18" fmla="*/ 445103 h 710564"/>
                      <a:gd name="connsiteX19" fmla="*/ 636746 w 710565"/>
                      <a:gd name="connsiteY19" fmla="*/ 509683 h 710564"/>
                      <a:gd name="connsiteX20" fmla="*/ 661416 w 710565"/>
                      <a:gd name="connsiteY20" fmla="*/ 551498 h 710564"/>
                      <a:gd name="connsiteX21" fmla="*/ 551498 w 710565"/>
                      <a:gd name="connsiteY21" fmla="*/ 661416 h 710564"/>
                      <a:gd name="connsiteX22" fmla="*/ 509683 w 710565"/>
                      <a:gd name="connsiteY22" fmla="*/ 636746 h 710564"/>
                      <a:gd name="connsiteX23" fmla="*/ 445103 w 710565"/>
                      <a:gd name="connsiteY23" fmla="*/ 663512 h 710564"/>
                      <a:gd name="connsiteX24" fmla="*/ 433007 w 710565"/>
                      <a:gd name="connsiteY24" fmla="*/ 710565 h 710564"/>
                      <a:gd name="connsiteX25" fmla="*/ 277559 w 710565"/>
                      <a:gd name="connsiteY25" fmla="*/ 710565 h 710564"/>
                      <a:gd name="connsiteX26" fmla="*/ 265462 w 710565"/>
                      <a:gd name="connsiteY26" fmla="*/ 663512 h 710564"/>
                      <a:gd name="connsiteX27" fmla="*/ 200882 w 710565"/>
                      <a:gd name="connsiteY27" fmla="*/ 636746 h 710564"/>
                      <a:gd name="connsiteX28" fmla="*/ 159068 w 710565"/>
                      <a:gd name="connsiteY28" fmla="*/ 661416 h 710564"/>
                      <a:gd name="connsiteX29" fmla="*/ 49149 w 710565"/>
                      <a:gd name="connsiteY29" fmla="*/ 551498 h 710564"/>
                      <a:gd name="connsiteX30" fmla="*/ 73819 w 710565"/>
                      <a:gd name="connsiteY30" fmla="*/ 509778 h 710564"/>
                      <a:gd name="connsiteX31" fmla="*/ 47054 w 710565"/>
                      <a:gd name="connsiteY31" fmla="*/ 445199 h 710564"/>
                      <a:gd name="connsiteX32" fmla="*/ 0 w 710565"/>
                      <a:gd name="connsiteY32" fmla="*/ 433007 h 71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10565" h="710564">
                        <a:moveTo>
                          <a:pt x="0" y="433007"/>
                        </a:moveTo>
                        <a:lnTo>
                          <a:pt x="0" y="277559"/>
                        </a:lnTo>
                        <a:lnTo>
                          <a:pt x="47054" y="265462"/>
                        </a:lnTo>
                        <a:cubicBezTo>
                          <a:pt x="53626" y="242792"/>
                          <a:pt x="62579" y="221171"/>
                          <a:pt x="73819" y="200882"/>
                        </a:cubicBezTo>
                        <a:lnTo>
                          <a:pt x="49149" y="159067"/>
                        </a:lnTo>
                        <a:lnTo>
                          <a:pt x="159068" y="49149"/>
                        </a:lnTo>
                        <a:lnTo>
                          <a:pt x="200882" y="73819"/>
                        </a:lnTo>
                        <a:cubicBezTo>
                          <a:pt x="221171" y="62675"/>
                          <a:pt x="242792" y="53721"/>
                          <a:pt x="265462" y="47054"/>
                        </a:cubicBezTo>
                        <a:lnTo>
                          <a:pt x="277559" y="0"/>
                        </a:lnTo>
                        <a:lnTo>
                          <a:pt x="433007" y="0"/>
                        </a:lnTo>
                        <a:lnTo>
                          <a:pt x="445103" y="47054"/>
                        </a:lnTo>
                        <a:cubicBezTo>
                          <a:pt x="467773" y="53626"/>
                          <a:pt x="489395" y="62579"/>
                          <a:pt x="509683" y="73819"/>
                        </a:cubicBezTo>
                        <a:lnTo>
                          <a:pt x="551498" y="49149"/>
                        </a:lnTo>
                        <a:lnTo>
                          <a:pt x="661416" y="159067"/>
                        </a:lnTo>
                        <a:lnTo>
                          <a:pt x="636746" y="200882"/>
                        </a:lnTo>
                        <a:cubicBezTo>
                          <a:pt x="647891" y="221171"/>
                          <a:pt x="656844" y="242792"/>
                          <a:pt x="663512" y="265462"/>
                        </a:cubicBezTo>
                        <a:lnTo>
                          <a:pt x="710565" y="277559"/>
                        </a:lnTo>
                        <a:lnTo>
                          <a:pt x="710565" y="433007"/>
                        </a:lnTo>
                        <a:lnTo>
                          <a:pt x="663512" y="445103"/>
                        </a:lnTo>
                        <a:cubicBezTo>
                          <a:pt x="656939" y="467773"/>
                          <a:pt x="647986" y="489395"/>
                          <a:pt x="636746" y="509683"/>
                        </a:cubicBezTo>
                        <a:lnTo>
                          <a:pt x="661416" y="551498"/>
                        </a:lnTo>
                        <a:lnTo>
                          <a:pt x="551498" y="661416"/>
                        </a:lnTo>
                        <a:lnTo>
                          <a:pt x="509683" y="636746"/>
                        </a:lnTo>
                        <a:cubicBezTo>
                          <a:pt x="489395" y="647891"/>
                          <a:pt x="467773" y="656844"/>
                          <a:pt x="445103" y="663512"/>
                        </a:cubicBezTo>
                        <a:lnTo>
                          <a:pt x="433007" y="710565"/>
                        </a:lnTo>
                        <a:lnTo>
                          <a:pt x="277559" y="710565"/>
                        </a:lnTo>
                        <a:lnTo>
                          <a:pt x="265462" y="663512"/>
                        </a:lnTo>
                        <a:cubicBezTo>
                          <a:pt x="242792" y="656939"/>
                          <a:pt x="221171" y="647986"/>
                          <a:pt x="200882" y="636746"/>
                        </a:cubicBezTo>
                        <a:lnTo>
                          <a:pt x="159068" y="661416"/>
                        </a:lnTo>
                        <a:lnTo>
                          <a:pt x="49149" y="551498"/>
                        </a:lnTo>
                        <a:lnTo>
                          <a:pt x="73819" y="509778"/>
                        </a:lnTo>
                        <a:cubicBezTo>
                          <a:pt x="62675" y="489490"/>
                          <a:pt x="53721" y="467868"/>
                          <a:pt x="47054" y="445199"/>
                        </a:cubicBezTo>
                        <a:lnTo>
                          <a:pt x="0" y="433007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任意多边形: 形状 329"/>
                  <p:cNvSpPr/>
                  <p:nvPr/>
                </p:nvSpPr>
                <p:spPr>
                  <a:xfrm rot="-1328130">
                    <a:off x="5326619" y="4044746"/>
                    <a:ext cx="488253" cy="488253"/>
                  </a:xfrm>
                  <a:custGeom>
                    <a:avLst/>
                    <a:gdLst>
                      <a:gd name="connsiteX0" fmla="*/ 488254 w 488253"/>
                      <a:gd name="connsiteY0" fmla="*/ 244127 h 488253"/>
                      <a:gd name="connsiteX1" fmla="*/ 244127 w 488253"/>
                      <a:gd name="connsiteY1" fmla="*/ 488254 h 488253"/>
                      <a:gd name="connsiteX2" fmla="*/ 0 w 488253"/>
                      <a:gd name="connsiteY2" fmla="*/ 244127 h 488253"/>
                      <a:gd name="connsiteX3" fmla="*/ 244127 w 488253"/>
                      <a:gd name="connsiteY3" fmla="*/ 0 h 488253"/>
                      <a:gd name="connsiteX4" fmla="*/ 488254 w 488253"/>
                      <a:gd name="connsiteY4" fmla="*/ 244127 h 488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8253" h="488253">
                        <a:moveTo>
                          <a:pt x="488254" y="244127"/>
                        </a:moveTo>
                        <a:cubicBezTo>
                          <a:pt x="488254" y="378955"/>
                          <a:pt x="378955" y="488254"/>
                          <a:pt x="244127" y="488254"/>
                        </a:cubicBezTo>
                        <a:cubicBezTo>
                          <a:pt x="109299" y="488254"/>
                          <a:pt x="0" y="378955"/>
                          <a:pt x="0" y="244127"/>
                        </a:cubicBezTo>
                        <a:cubicBezTo>
                          <a:pt x="0" y="109299"/>
                          <a:pt x="109299" y="0"/>
                          <a:pt x="244127" y="0"/>
                        </a:cubicBezTo>
                        <a:cubicBezTo>
                          <a:pt x="378955" y="0"/>
                          <a:pt x="488254" y="109299"/>
                          <a:pt x="488254" y="244127"/>
                        </a:cubicBezTo>
                        <a:close/>
                      </a:path>
                    </a:pathLst>
                  </a:custGeom>
                  <a:solidFill>
                    <a:srgbClr val="8F94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任意多边形: 形状 330"/>
                  <p:cNvSpPr/>
                  <p:nvPr/>
                </p:nvSpPr>
                <p:spPr>
                  <a:xfrm>
                    <a:off x="6534721" y="4186903"/>
                    <a:ext cx="271748" cy="244601"/>
                  </a:xfrm>
                  <a:custGeom>
                    <a:avLst/>
                    <a:gdLst>
                      <a:gd name="connsiteX0" fmla="*/ 228695 w 271748"/>
                      <a:gd name="connsiteY0" fmla="*/ 0 h 244601"/>
                      <a:gd name="connsiteX1" fmla="*/ 242030 w 271748"/>
                      <a:gd name="connsiteY1" fmla="*/ 60007 h 244601"/>
                      <a:gd name="connsiteX2" fmla="*/ 99441 w 271748"/>
                      <a:gd name="connsiteY2" fmla="*/ 202597 h 244601"/>
                      <a:gd name="connsiteX3" fmla="*/ 0 w 271748"/>
                      <a:gd name="connsiteY3" fmla="*/ 162020 h 244601"/>
                      <a:gd name="connsiteX4" fmla="*/ 129159 w 271748"/>
                      <a:gd name="connsiteY4" fmla="*/ 244602 h 244601"/>
                      <a:gd name="connsiteX5" fmla="*/ 271748 w 271748"/>
                      <a:gd name="connsiteY5" fmla="*/ 102013 h 244601"/>
                      <a:gd name="connsiteX6" fmla="*/ 228695 w 271748"/>
                      <a:gd name="connsiteY6" fmla="*/ 0 h 244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748" h="244601">
                        <a:moveTo>
                          <a:pt x="228695" y="0"/>
                        </a:moveTo>
                        <a:cubicBezTo>
                          <a:pt x="237173" y="18288"/>
                          <a:pt x="242030" y="38576"/>
                          <a:pt x="242030" y="60007"/>
                        </a:cubicBezTo>
                        <a:cubicBezTo>
                          <a:pt x="242030" y="138779"/>
                          <a:pt x="178213" y="202597"/>
                          <a:pt x="99441" y="202597"/>
                        </a:cubicBezTo>
                        <a:cubicBezTo>
                          <a:pt x="60674" y="202597"/>
                          <a:pt x="25622" y="187071"/>
                          <a:pt x="0" y="162020"/>
                        </a:cubicBezTo>
                        <a:cubicBezTo>
                          <a:pt x="22670" y="210693"/>
                          <a:pt x="71914" y="244602"/>
                          <a:pt x="129159" y="244602"/>
                        </a:cubicBezTo>
                        <a:cubicBezTo>
                          <a:pt x="207931" y="244602"/>
                          <a:pt x="271748" y="180784"/>
                          <a:pt x="271748" y="102013"/>
                        </a:cubicBezTo>
                        <a:cubicBezTo>
                          <a:pt x="271748" y="62008"/>
                          <a:pt x="255270" y="25908"/>
                          <a:pt x="228695" y="0"/>
                        </a:cubicBez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任意多边形: 形状 331"/>
                  <p:cNvSpPr/>
                  <p:nvPr/>
                </p:nvSpPr>
                <p:spPr>
                  <a:xfrm>
                    <a:off x="5479541" y="3222878"/>
                    <a:ext cx="159258" cy="318516"/>
                  </a:xfrm>
                  <a:custGeom>
                    <a:avLst/>
                    <a:gdLst>
                      <a:gd name="connsiteX0" fmla="*/ 159258 w 159258"/>
                      <a:gd name="connsiteY0" fmla="*/ 0 h 318516"/>
                      <a:gd name="connsiteX1" fmla="*/ 159258 w 159258"/>
                      <a:gd name="connsiteY1" fmla="*/ 318516 h 318516"/>
                      <a:gd name="connsiteX2" fmla="*/ 0 w 159258"/>
                      <a:gd name="connsiteY2" fmla="*/ 159258 h 318516"/>
                      <a:gd name="connsiteX3" fmla="*/ 159258 w 159258"/>
                      <a:gd name="connsiteY3" fmla="*/ 0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258" h="318516">
                        <a:moveTo>
                          <a:pt x="159258" y="0"/>
                        </a:moveTo>
                        <a:lnTo>
                          <a:pt x="159258" y="318516"/>
                        </a:lnTo>
                        <a:cubicBezTo>
                          <a:pt x="71342" y="318516"/>
                          <a:pt x="0" y="247174"/>
                          <a:pt x="0" y="159258"/>
                        </a:cubicBezTo>
                        <a:cubicBezTo>
                          <a:pt x="0" y="71342"/>
                          <a:pt x="71342" y="0"/>
                          <a:pt x="159258" y="0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任意多边形: 形状 332"/>
                  <p:cNvSpPr/>
                  <p:nvPr/>
                </p:nvSpPr>
                <p:spPr>
                  <a:xfrm>
                    <a:off x="6836187" y="2488120"/>
                    <a:ext cx="463010" cy="395287"/>
                  </a:xfrm>
                  <a:custGeom>
                    <a:avLst/>
                    <a:gdLst>
                      <a:gd name="connsiteX0" fmla="*/ 231553 w 463010"/>
                      <a:gd name="connsiteY0" fmla="*/ 395288 h 395287"/>
                      <a:gd name="connsiteX1" fmla="*/ 67818 w 463010"/>
                      <a:gd name="connsiteY1" fmla="*/ 327469 h 395287"/>
                      <a:gd name="connsiteX2" fmla="*/ 0 w 463010"/>
                      <a:gd name="connsiteY2" fmla="*/ 163735 h 395287"/>
                      <a:gd name="connsiteX3" fmla="*/ 67818 w 463010"/>
                      <a:gd name="connsiteY3" fmla="*/ 0 h 395287"/>
                      <a:gd name="connsiteX4" fmla="*/ 124111 w 463010"/>
                      <a:gd name="connsiteY4" fmla="*/ 56293 h 395287"/>
                      <a:gd name="connsiteX5" fmla="*/ 79629 w 463010"/>
                      <a:gd name="connsiteY5" fmla="*/ 163735 h 395287"/>
                      <a:gd name="connsiteX6" fmla="*/ 124111 w 463010"/>
                      <a:gd name="connsiteY6" fmla="*/ 271177 h 395287"/>
                      <a:gd name="connsiteX7" fmla="*/ 231553 w 463010"/>
                      <a:gd name="connsiteY7" fmla="*/ 315659 h 395287"/>
                      <a:gd name="connsiteX8" fmla="*/ 338995 w 463010"/>
                      <a:gd name="connsiteY8" fmla="*/ 271177 h 395287"/>
                      <a:gd name="connsiteX9" fmla="*/ 338995 w 463010"/>
                      <a:gd name="connsiteY9" fmla="*/ 56293 h 395287"/>
                      <a:gd name="connsiteX10" fmla="*/ 395288 w 463010"/>
                      <a:gd name="connsiteY10" fmla="*/ 0 h 395287"/>
                      <a:gd name="connsiteX11" fmla="*/ 395288 w 463010"/>
                      <a:gd name="connsiteY11" fmla="*/ 327374 h 395287"/>
                      <a:gd name="connsiteX12" fmla="*/ 231553 w 463010"/>
                      <a:gd name="connsiteY12" fmla="*/ 395288 h 39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3010" h="395287">
                        <a:moveTo>
                          <a:pt x="231553" y="395288"/>
                        </a:moveTo>
                        <a:cubicBezTo>
                          <a:pt x="169735" y="395288"/>
                          <a:pt x="111538" y="371189"/>
                          <a:pt x="67818" y="327469"/>
                        </a:cubicBezTo>
                        <a:cubicBezTo>
                          <a:pt x="24098" y="283750"/>
                          <a:pt x="0" y="225647"/>
                          <a:pt x="0" y="163735"/>
                        </a:cubicBezTo>
                        <a:cubicBezTo>
                          <a:pt x="0" y="101917"/>
                          <a:pt x="24098" y="43720"/>
                          <a:pt x="67818" y="0"/>
                        </a:cubicBezTo>
                        <a:lnTo>
                          <a:pt x="124111" y="56293"/>
                        </a:lnTo>
                        <a:cubicBezTo>
                          <a:pt x="95440" y="84963"/>
                          <a:pt x="79629" y="123158"/>
                          <a:pt x="79629" y="163735"/>
                        </a:cubicBezTo>
                        <a:cubicBezTo>
                          <a:pt x="79629" y="204311"/>
                          <a:pt x="95440" y="242411"/>
                          <a:pt x="124111" y="271177"/>
                        </a:cubicBezTo>
                        <a:cubicBezTo>
                          <a:pt x="152781" y="299847"/>
                          <a:pt x="190976" y="315659"/>
                          <a:pt x="231553" y="315659"/>
                        </a:cubicBezTo>
                        <a:cubicBezTo>
                          <a:pt x="272129" y="315659"/>
                          <a:pt x="310229" y="299847"/>
                          <a:pt x="338995" y="271177"/>
                        </a:cubicBezTo>
                        <a:cubicBezTo>
                          <a:pt x="398240" y="211931"/>
                          <a:pt x="398240" y="115538"/>
                          <a:pt x="338995" y="56293"/>
                        </a:cubicBezTo>
                        <a:lnTo>
                          <a:pt x="395288" y="0"/>
                        </a:lnTo>
                        <a:cubicBezTo>
                          <a:pt x="485584" y="90297"/>
                          <a:pt x="485584" y="237173"/>
                          <a:pt x="395288" y="327374"/>
                        </a:cubicBezTo>
                        <a:cubicBezTo>
                          <a:pt x="351568" y="371189"/>
                          <a:pt x="293370" y="395288"/>
                          <a:pt x="231553" y="395288"/>
                        </a:cubicBezTo>
                        <a:close/>
                      </a:path>
                    </a:pathLst>
                  </a:custGeom>
                  <a:solidFill>
                    <a:srgbClr val="8F94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任意多边形: 形状 333"/>
                  <p:cNvSpPr/>
                  <p:nvPr/>
                </p:nvSpPr>
                <p:spPr>
                  <a:xfrm>
                    <a:off x="6929913" y="2705766"/>
                    <a:ext cx="275653" cy="275653"/>
                  </a:xfrm>
                  <a:custGeom>
                    <a:avLst/>
                    <a:gdLst>
                      <a:gd name="connsiteX0" fmla="*/ 275654 w 275653"/>
                      <a:gd name="connsiteY0" fmla="*/ 137827 h 275653"/>
                      <a:gd name="connsiteX1" fmla="*/ 137827 w 275653"/>
                      <a:gd name="connsiteY1" fmla="*/ 275654 h 275653"/>
                      <a:gd name="connsiteX2" fmla="*/ 0 w 275653"/>
                      <a:gd name="connsiteY2" fmla="*/ 137827 h 275653"/>
                      <a:gd name="connsiteX3" fmla="*/ 137827 w 275653"/>
                      <a:gd name="connsiteY3" fmla="*/ 0 h 275653"/>
                      <a:gd name="connsiteX4" fmla="*/ 275654 w 275653"/>
                      <a:gd name="connsiteY4" fmla="*/ 137827 h 275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53" h="275653">
                        <a:moveTo>
                          <a:pt x="275654" y="137827"/>
                        </a:moveTo>
                        <a:cubicBezTo>
                          <a:pt x="275654" y="213932"/>
                          <a:pt x="213931" y="275654"/>
                          <a:pt x="137827" y="275654"/>
                        </a:cubicBezTo>
                        <a:cubicBezTo>
                          <a:pt x="61722" y="275654"/>
                          <a:pt x="0" y="213932"/>
                          <a:pt x="0" y="137827"/>
                        </a:cubicBezTo>
                        <a:cubicBezTo>
                          <a:pt x="0" y="61722"/>
                          <a:pt x="61722" y="0"/>
                          <a:pt x="137827" y="0"/>
                        </a:cubicBezTo>
                        <a:cubicBezTo>
                          <a:pt x="213931" y="-95"/>
                          <a:pt x="275654" y="61627"/>
                          <a:pt x="275654" y="137827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任意多边形: 形状 334"/>
                  <p:cNvSpPr/>
                  <p:nvPr/>
                </p:nvSpPr>
                <p:spPr>
                  <a:xfrm>
                    <a:off x="6932295" y="2752248"/>
                    <a:ext cx="273272" cy="229171"/>
                  </a:xfrm>
                  <a:custGeom>
                    <a:avLst/>
                    <a:gdLst>
                      <a:gd name="connsiteX0" fmla="*/ 238506 w 273272"/>
                      <a:gd name="connsiteY0" fmla="*/ 0 h 229171"/>
                      <a:gd name="connsiteX1" fmla="*/ 240887 w 273272"/>
                      <a:gd name="connsiteY1" fmla="*/ 25146 h 229171"/>
                      <a:gd name="connsiteX2" fmla="*/ 103060 w 273272"/>
                      <a:gd name="connsiteY2" fmla="*/ 162973 h 229171"/>
                      <a:gd name="connsiteX3" fmla="*/ 0 w 273272"/>
                      <a:gd name="connsiteY3" fmla="*/ 116491 h 229171"/>
                      <a:gd name="connsiteX4" fmla="*/ 135446 w 273272"/>
                      <a:gd name="connsiteY4" fmla="*/ 229172 h 229171"/>
                      <a:gd name="connsiteX5" fmla="*/ 273272 w 273272"/>
                      <a:gd name="connsiteY5" fmla="*/ 91345 h 229171"/>
                      <a:gd name="connsiteX6" fmla="*/ 238506 w 273272"/>
                      <a:gd name="connsiteY6" fmla="*/ 0 h 229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3272" h="229171">
                        <a:moveTo>
                          <a:pt x="238506" y="0"/>
                        </a:moveTo>
                        <a:cubicBezTo>
                          <a:pt x="240030" y="8192"/>
                          <a:pt x="240887" y="16574"/>
                          <a:pt x="240887" y="25146"/>
                        </a:cubicBezTo>
                        <a:cubicBezTo>
                          <a:pt x="240887" y="101251"/>
                          <a:pt x="179165" y="162973"/>
                          <a:pt x="103060" y="162973"/>
                        </a:cubicBezTo>
                        <a:cubicBezTo>
                          <a:pt x="62008" y="162973"/>
                          <a:pt x="25241" y="144971"/>
                          <a:pt x="0" y="116491"/>
                        </a:cubicBezTo>
                        <a:cubicBezTo>
                          <a:pt x="11811" y="180594"/>
                          <a:pt x="67913" y="229172"/>
                          <a:pt x="135446" y="229172"/>
                        </a:cubicBezTo>
                        <a:cubicBezTo>
                          <a:pt x="211550" y="229172"/>
                          <a:pt x="273272" y="167450"/>
                          <a:pt x="273272" y="91345"/>
                        </a:cubicBezTo>
                        <a:cubicBezTo>
                          <a:pt x="273272" y="56198"/>
                          <a:pt x="260128" y="24289"/>
                          <a:pt x="238506" y="0"/>
                        </a:cubicBezTo>
                        <a:close/>
                      </a:path>
                    </a:pathLst>
                  </a:custGeom>
                  <a:solidFill>
                    <a:srgbClr val="CCCE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任意多边形: 形状 335"/>
                  <p:cNvSpPr/>
                  <p:nvPr/>
                </p:nvSpPr>
                <p:spPr>
                  <a:xfrm>
                    <a:off x="4935378" y="3863815"/>
                    <a:ext cx="463010" cy="395192"/>
                  </a:xfrm>
                  <a:custGeom>
                    <a:avLst/>
                    <a:gdLst>
                      <a:gd name="connsiteX0" fmla="*/ 395192 w 463010"/>
                      <a:gd name="connsiteY0" fmla="*/ 395192 h 395192"/>
                      <a:gd name="connsiteX1" fmla="*/ 338900 w 463010"/>
                      <a:gd name="connsiteY1" fmla="*/ 338899 h 395192"/>
                      <a:gd name="connsiteX2" fmla="*/ 383381 w 463010"/>
                      <a:gd name="connsiteY2" fmla="*/ 231458 h 395192"/>
                      <a:gd name="connsiteX3" fmla="*/ 338900 w 463010"/>
                      <a:gd name="connsiteY3" fmla="*/ 124016 h 395192"/>
                      <a:gd name="connsiteX4" fmla="*/ 124111 w 463010"/>
                      <a:gd name="connsiteY4" fmla="*/ 124016 h 395192"/>
                      <a:gd name="connsiteX5" fmla="*/ 79629 w 463010"/>
                      <a:gd name="connsiteY5" fmla="*/ 231458 h 395192"/>
                      <a:gd name="connsiteX6" fmla="*/ 124111 w 463010"/>
                      <a:gd name="connsiteY6" fmla="*/ 338899 h 395192"/>
                      <a:gd name="connsiteX7" fmla="*/ 67818 w 463010"/>
                      <a:gd name="connsiteY7" fmla="*/ 395192 h 395192"/>
                      <a:gd name="connsiteX8" fmla="*/ 0 w 463010"/>
                      <a:gd name="connsiteY8" fmla="*/ 231458 h 395192"/>
                      <a:gd name="connsiteX9" fmla="*/ 67818 w 463010"/>
                      <a:gd name="connsiteY9" fmla="*/ 67723 h 395192"/>
                      <a:gd name="connsiteX10" fmla="*/ 395192 w 463010"/>
                      <a:gd name="connsiteY10" fmla="*/ 67723 h 395192"/>
                      <a:gd name="connsiteX11" fmla="*/ 463010 w 463010"/>
                      <a:gd name="connsiteY11" fmla="*/ 231458 h 395192"/>
                      <a:gd name="connsiteX12" fmla="*/ 395192 w 463010"/>
                      <a:gd name="connsiteY12" fmla="*/ 395192 h 395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3010" h="395192">
                        <a:moveTo>
                          <a:pt x="395192" y="395192"/>
                        </a:moveTo>
                        <a:lnTo>
                          <a:pt x="338900" y="338899"/>
                        </a:lnTo>
                        <a:cubicBezTo>
                          <a:pt x="367570" y="310229"/>
                          <a:pt x="383381" y="272034"/>
                          <a:pt x="383381" y="231458"/>
                        </a:cubicBezTo>
                        <a:cubicBezTo>
                          <a:pt x="383381" y="190881"/>
                          <a:pt x="367570" y="152781"/>
                          <a:pt x="338900" y="124016"/>
                        </a:cubicBezTo>
                        <a:cubicBezTo>
                          <a:pt x="279654" y="64770"/>
                          <a:pt x="183261" y="64770"/>
                          <a:pt x="124111" y="124016"/>
                        </a:cubicBezTo>
                        <a:cubicBezTo>
                          <a:pt x="95441" y="152686"/>
                          <a:pt x="79629" y="190881"/>
                          <a:pt x="79629" y="231458"/>
                        </a:cubicBezTo>
                        <a:cubicBezTo>
                          <a:pt x="79629" y="272034"/>
                          <a:pt x="95441" y="310134"/>
                          <a:pt x="124111" y="338899"/>
                        </a:cubicBezTo>
                        <a:lnTo>
                          <a:pt x="67818" y="395192"/>
                        </a:lnTo>
                        <a:cubicBezTo>
                          <a:pt x="24098" y="351473"/>
                          <a:pt x="0" y="293275"/>
                          <a:pt x="0" y="231458"/>
                        </a:cubicBezTo>
                        <a:cubicBezTo>
                          <a:pt x="0" y="169640"/>
                          <a:pt x="24098" y="111443"/>
                          <a:pt x="67818" y="67723"/>
                        </a:cubicBezTo>
                        <a:cubicBezTo>
                          <a:pt x="158115" y="-22574"/>
                          <a:pt x="304990" y="-22574"/>
                          <a:pt x="395192" y="67723"/>
                        </a:cubicBezTo>
                        <a:cubicBezTo>
                          <a:pt x="438912" y="111443"/>
                          <a:pt x="463010" y="169640"/>
                          <a:pt x="463010" y="231458"/>
                        </a:cubicBezTo>
                        <a:cubicBezTo>
                          <a:pt x="463010" y="293275"/>
                          <a:pt x="438912" y="351473"/>
                          <a:pt x="395192" y="395192"/>
                        </a:cubicBezTo>
                        <a:close/>
                      </a:path>
                    </a:pathLst>
                  </a:custGeom>
                  <a:solidFill>
                    <a:srgbClr val="8F94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任意多边形: 形状 336"/>
                  <p:cNvSpPr/>
                  <p:nvPr/>
                </p:nvSpPr>
                <p:spPr>
                  <a:xfrm>
                    <a:off x="5029009" y="3765708"/>
                    <a:ext cx="275653" cy="275653"/>
                  </a:xfrm>
                  <a:custGeom>
                    <a:avLst/>
                    <a:gdLst>
                      <a:gd name="connsiteX0" fmla="*/ 0 w 275653"/>
                      <a:gd name="connsiteY0" fmla="*/ 137827 h 275653"/>
                      <a:gd name="connsiteX1" fmla="*/ 137827 w 275653"/>
                      <a:gd name="connsiteY1" fmla="*/ 0 h 275653"/>
                      <a:gd name="connsiteX2" fmla="*/ 275654 w 275653"/>
                      <a:gd name="connsiteY2" fmla="*/ 137827 h 275653"/>
                      <a:gd name="connsiteX3" fmla="*/ 137827 w 275653"/>
                      <a:gd name="connsiteY3" fmla="*/ 275653 h 275653"/>
                      <a:gd name="connsiteX4" fmla="*/ 0 w 275653"/>
                      <a:gd name="connsiteY4" fmla="*/ 137827 h 275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53" h="275653">
                        <a:moveTo>
                          <a:pt x="0" y="137827"/>
                        </a:moveTo>
                        <a:cubicBezTo>
                          <a:pt x="0" y="61722"/>
                          <a:pt x="61722" y="0"/>
                          <a:pt x="137827" y="0"/>
                        </a:cubicBezTo>
                        <a:cubicBezTo>
                          <a:pt x="213931" y="0"/>
                          <a:pt x="275654" y="61722"/>
                          <a:pt x="275654" y="137827"/>
                        </a:cubicBezTo>
                        <a:cubicBezTo>
                          <a:pt x="275654" y="213931"/>
                          <a:pt x="213931" y="275653"/>
                          <a:pt x="137827" y="275653"/>
                        </a:cubicBezTo>
                        <a:cubicBezTo>
                          <a:pt x="61722" y="275653"/>
                          <a:pt x="0" y="213931"/>
                          <a:pt x="0" y="137827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任意多边形: 形状 337"/>
                  <p:cNvSpPr/>
                  <p:nvPr/>
                </p:nvSpPr>
                <p:spPr>
                  <a:xfrm>
                    <a:off x="5034534" y="3808570"/>
                    <a:ext cx="270224" cy="232790"/>
                  </a:xfrm>
                  <a:custGeom>
                    <a:avLst/>
                    <a:gdLst>
                      <a:gd name="connsiteX0" fmla="*/ 232124 w 270224"/>
                      <a:gd name="connsiteY0" fmla="*/ 0 h 232790"/>
                      <a:gd name="connsiteX1" fmla="*/ 237554 w 270224"/>
                      <a:gd name="connsiteY1" fmla="*/ 38005 h 232790"/>
                      <a:gd name="connsiteX2" fmla="*/ 99727 w 270224"/>
                      <a:gd name="connsiteY2" fmla="*/ 175831 h 232790"/>
                      <a:gd name="connsiteX3" fmla="*/ 0 w 270224"/>
                      <a:gd name="connsiteY3" fmla="*/ 132969 h 232790"/>
                      <a:gd name="connsiteX4" fmla="*/ 132397 w 270224"/>
                      <a:gd name="connsiteY4" fmla="*/ 232791 h 232790"/>
                      <a:gd name="connsiteX5" fmla="*/ 270224 w 270224"/>
                      <a:gd name="connsiteY5" fmla="*/ 94964 h 232790"/>
                      <a:gd name="connsiteX6" fmla="*/ 232124 w 270224"/>
                      <a:gd name="connsiteY6" fmla="*/ 0 h 2327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224" h="232790">
                        <a:moveTo>
                          <a:pt x="232124" y="0"/>
                        </a:moveTo>
                        <a:cubicBezTo>
                          <a:pt x="235553" y="12097"/>
                          <a:pt x="237554" y="24765"/>
                          <a:pt x="237554" y="38005"/>
                        </a:cubicBezTo>
                        <a:cubicBezTo>
                          <a:pt x="237554" y="114109"/>
                          <a:pt x="175832" y="175831"/>
                          <a:pt x="99727" y="175831"/>
                        </a:cubicBezTo>
                        <a:cubicBezTo>
                          <a:pt x="60388" y="175831"/>
                          <a:pt x="25051" y="159353"/>
                          <a:pt x="0" y="132969"/>
                        </a:cubicBezTo>
                        <a:cubicBezTo>
                          <a:pt x="16478" y="190595"/>
                          <a:pt x="69533" y="232791"/>
                          <a:pt x="132397" y="232791"/>
                        </a:cubicBezTo>
                        <a:cubicBezTo>
                          <a:pt x="208502" y="232791"/>
                          <a:pt x="270224" y="171069"/>
                          <a:pt x="270224" y="94964"/>
                        </a:cubicBezTo>
                        <a:cubicBezTo>
                          <a:pt x="270224" y="58102"/>
                          <a:pt x="255651" y="24765"/>
                          <a:pt x="232124" y="0"/>
                        </a:cubicBezTo>
                        <a:close/>
                      </a:path>
                    </a:pathLst>
                  </a:custGeom>
                  <a:solidFill>
                    <a:srgbClr val="CCCEE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任意多边形: 形状 338"/>
                  <p:cNvSpPr/>
                  <p:nvPr/>
                </p:nvSpPr>
                <p:spPr>
                  <a:xfrm>
                    <a:off x="6227635" y="2597657"/>
                    <a:ext cx="203834" cy="203835"/>
                  </a:xfrm>
                  <a:custGeom>
                    <a:avLst/>
                    <a:gdLst>
                      <a:gd name="connsiteX0" fmla="*/ 203835 w 203834"/>
                      <a:gd name="connsiteY0" fmla="*/ 101917 h 203835"/>
                      <a:gd name="connsiteX1" fmla="*/ 101918 w 203834"/>
                      <a:gd name="connsiteY1" fmla="*/ 203835 h 203835"/>
                      <a:gd name="connsiteX2" fmla="*/ 0 w 203834"/>
                      <a:gd name="connsiteY2" fmla="*/ 101917 h 203835"/>
                      <a:gd name="connsiteX3" fmla="*/ 101918 w 203834"/>
                      <a:gd name="connsiteY3" fmla="*/ 0 h 203835"/>
                      <a:gd name="connsiteX4" fmla="*/ 203835 w 203834"/>
                      <a:gd name="connsiteY4" fmla="*/ 101917 h 2038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34" h="203835">
                        <a:moveTo>
                          <a:pt x="203835" y="101917"/>
                        </a:moveTo>
                        <a:cubicBezTo>
                          <a:pt x="203835" y="158205"/>
                          <a:pt x="158205" y="203835"/>
                          <a:pt x="101918" y="203835"/>
                        </a:cubicBezTo>
                        <a:cubicBezTo>
                          <a:pt x="45630" y="203835"/>
                          <a:pt x="0" y="158205"/>
                          <a:pt x="0" y="101917"/>
                        </a:cubicBezTo>
                        <a:cubicBezTo>
                          <a:pt x="0" y="45630"/>
                          <a:pt x="45630" y="0"/>
                          <a:pt x="101918" y="0"/>
                        </a:cubicBezTo>
                        <a:cubicBezTo>
                          <a:pt x="158205" y="0"/>
                          <a:pt x="203835" y="45630"/>
                          <a:pt x="203835" y="101917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任意多边形: 形状 339"/>
                  <p:cNvSpPr/>
                  <p:nvPr/>
                </p:nvSpPr>
                <p:spPr>
                  <a:xfrm rot="-1146971">
                    <a:off x="6257526" y="2627455"/>
                    <a:ext cx="144215" cy="144215"/>
                  </a:xfrm>
                  <a:custGeom>
                    <a:avLst/>
                    <a:gdLst>
                      <a:gd name="connsiteX0" fmla="*/ 144215 w 144215"/>
                      <a:gd name="connsiteY0" fmla="*/ 72108 h 144215"/>
                      <a:gd name="connsiteX1" fmla="*/ 72107 w 144215"/>
                      <a:gd name="connsiteY1" fmla="*/ 144215 h 144215"/>
                      <a:gd name="connsiteX2" fmla="*/ 0 w 144215"/>
                      <a:gd name="connsiteY2" fmla="*/ 72108 h 144215"/>
                      <a:gd name="connsiteX3" fmla="*/ 72107 w 144215"/>
                      <a:gd name="connsiteY3" fmla="*/ 0 h 144215"/>
                      <a:gd name="connsiteX4" fmla="*/ 144215 w 144215"/>
                      <a:gd name="connsiteY4" fmla="*/ 72108 h 144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215" h="144215">
                        <a:moveTo>
                          <a:pt x="144215" y="72108"/>
                        </a:moveTo>
                        <a:cubicBezTo>
                          <a:pt x="144215" y="111931"/>
                          <a:pt x="111931" y="144215"/>
                          <a:pt x="72107" y="144215"/>
                        </a:cubicBezTo>
                        <a:cubicBezTo>
                          <a:pt x="32284" y="144215"/>
                          <a:pt x="0" y="111931"/>
                          <a:pt x="0" y="72108"/>
                        </a:cubicBezTo>
                        <a:cubicBezTo>
                          <a:pt x="0" y="32284"/>
                          <a:pt x="32284" y="0"/>
                          <a:pt x="72107" y="0"/>
                        </a:cubicBezTo>
                        <a:cubicBezTo>
                          <a:pt x="111931" y="0"/>
                          <a:pt x="144215" y="32284"/>
                          <a:pt x="144215" y="72108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任意多边形: 形状 340"/>
                  <p:cNvSpPr/>
                  <p:nvPr/>
                </p:nvSpPr>
                <p:spPr>
                  <a:xfrm>
                    <a:off x="6328505" y="2628708"/>
                    <a:ext cx="72008" cy="72009"/>
                  </a:xfrm>
                  <a:custGeom>
                    <a:avLst/>
                    <a:gdLst>
                      <a:gd name="connsiteX0" fmla="*/ 72009 w 72008"/>
                      <a:gd name="connsiteY0" fmla="*/ 36004 h 72009"/>
                      <a:gd name="connsiteX1" fmla="*/ 36004 w 72008"/>
                      <a:gd name="connsiteY1" fmla="*/ 72009 h 72009"/>
                      <a:gd name="connsiteX2" fmla="*/ 0 w 72008"/>
                      <a:gd name="connsiteY2" fmla="*/ 36004 h 72009"/>
                      <a:gd name="connsiteX3" fmla="*/ 36004 w 72008"/>
                      <a:gd name="connsiteY3" fmla="*/ 0 h 72009"/>
                      <a:gd name="connsiteX4" fmla="*/ 72009 w 72008"/>
                      <a:gd name="connsiteY4" fmla="*/ 36004 h 72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008" h="72009">
                        <a:moveTo>
                          <a:pt x="72009" y="36004"/>
                        </a:moveTo>
                        <a:cubicBezTo>
                          <a:pt x="72009" y="55912"/>
                          <a:pt x="55912" y="72009"/>
                          <a:pt x="36004" y="72009"/>
                        </a:cubicBezTo>
                        <a:cubicBezTo>
                          <a:pt x="16097" y="72009"/>
                          <a:pt x="0" y="55912"/>
                          <a:pt x="0" y="36004"/>
                        </a:cubicBezTo>
                        <a:cubicBezTo>
                          <a:pt x="0" y="16097"/>
                          <a:pt x="16097" y="0"/>
                          <a:pt x="36004" y="0"/>
                        </a:cubicBezTo>
                        <a:cubicBezTo>
                          <a:pt x="55817" y="0"/>
                          <a:pt x="72009" y="16097"/>
                          <a:pt x="72009" y="36004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任意多边形: 形状 341"/>
                  <p:cNvSpPr/>
                  <p:nvPr/>
                </p:nvSpPr>
                <p:spPr>
                  <a:xfrm>
                    <a:off x="5803106" y="2597657"/>
                    <a:ext cx="203835" cy="203835"/>
                  </a:xfrm>
                  <a:custGeom>
                    <a:avLst/>
                    <a:gdLst>
                      <a:gd name="connsiteX0" fmla="*/ 203835 w 203835"/>
                      <a:gd name="connsiteY0" fmla="*/ 101917 h 203835"/>
                      <a:gd name="connsiteX1" fmla="*/ 101918 w 203835"/>
                      <a:gd name="connsiteY1" fmla="*/ 203835 h 203835"/>
                      <a:gd name="connsiteX2" fmla="*/ 0 w 203835"/>
                      <a:gd name="connsiteY2" fmla="*/ 101917 h 203835"/>
                      <a:gd name="connsiteX3" fmla="*/ 101918 w 203835"/>
                      <a:gd name="connsiteY3" fmla="*/ 0 h 203835"/>
                      <a:gd name="connsiteX4" fmla="*/ 203835 w 203835"/>
                      <a:gd name="connsiteY4" fmla="*/ 101917 h 2038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35" h="203835">
                        <a:moveTo>
                          <a:pt x="203835" y="101917"/>
                        </a:moveTo>
                        <a:cubicBezTo>
                          <a:pt x="203835" y="158205"/>
                          <a:pt x="158205" y="203835"/>
                          <a:pt x="101918" y="203835"/>
                        </a:cubicBezTo>
                        <a:cubicBezTo>
                          <a:pt x="45630" y="203835"/>
                          <a:pt x="0" y="158205"/>
                          <a:pt x="0" y="101917"/>
                        </a:cubicBezTo>
                        <a:cubicBezTo>
                          <a:pt x="0" y="45630"/>
                          <a:pt x="45630" y="0"/>
                          <a:pt x="101918" y="0"/>
                        </a:cubicBezTo>
                        <a:cubicBezTo>
                          <a:pt x="158205" y="0"/>
                          <a:pt x="203835" y="45630"/>
                          <a:pt x="203835" y="101917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任意多边形: 形状 342"/>
                  <p:cNvSpPr/>
                  <p:nvPr/>
                </p:nvSpPr>
                <p:spPr>
                  <a:xfrm>
                    <a:off x="5833098" y="3244595"/>
                    <a:ext cx="568339" cy="170878"/>
                  </a:xfrm>
                  <a:custGeom>
                    <a:avLst/>
                    <a:gdLst>
                      <a:gd name="connsiteX0" fmla="*/ 528745 w 568339"/>
                      <a:gd name="connsiteY0" fmla="*/ 0 h 170878"/>
                      <a:gd name="connsiteX1" fmla="*/ 39636 w 568339"/>
                      <a:gd name="connsiteY1" fmla="*/ 0 h 170878"/>
                      <a:gd name="connsiteX2" fmla="*/ 5631 w 568339"/>
                      <a:gd name="connsiteY2" fmla="*/ 59817 h 170878"/>
                      <a:gd name="connsiteX3" fmla="*/ 60305 w 568339"/>
                      <a:gd name="connsiteY3" fmla="*/ 151543 h 170878"/>
                      <a:gd name="connsiteX4" fmla="*/ 94309 w 568339"/>
                      <a:gd name="connsiteY4" fmla="*/ 170879 h 170878"/>
                      <a:gd name="connsiteX5" fmla="*/ 473976 w 568339"/>
                      <a:gd name="connsiteY5" fmla="*/ 170879 h 170878"/>
                      <a:gd name="connsiteX6" fmla="*/ 507980 w 568339"/>
                      <a:gd name="connsiteY6" fmla="*/ 151543 h 170878"/>
                      <a:gd name="connsiteX7" fmla="*/ 562653 w 568339"/>
                      <a:gd name="connsiteY7" fmla="*/ 59817 h 170878"/>
                      <a:gd name="connsiteX8" fmla="*/ 528745 w 568339"/>
                      <a:gd name="connsiteY8" fmla="*/ 0 h 17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339" h="170878">
                        <a:moveTo>
                          <a:pt x="528745" y="0"/>
                        </a:moveTo>
                        <a:lnTo>
                          <a:pt x="39636" y="0"/>
                        </a:lnTo>
                        <a:cubicBezTo>
                          <a:pt x="8965" y="0"/>
                          <a:pt x="-10085" y="33433"/>
                          <a:pt x="5631" y="59817"/>
                        </a:cubicBezTo>
                        <a:lnTo>
                          <a:pt x="60305" y="151543"/>
                        </a:lnTo>
                        <a:cubicBezTo>
                          <a:pt x="67449" y="163544"/>
                          <a:pt x="80307" y="170879"/>
                          <a:pt x="94309" y="170879"/>
                        </a:cubicBezTo>
                        <a:lnTo>
                          <a:pt x="473976" y="170879"/>
                        </a:lnTo>
                        <a:cubicBezTo>
                          <a:pt x="487882" y="170879"/>
                          <a:pt x="500836" y="163544"/>
                          <a:pt x="507980" y="151543"/>
                        </a:cubicBezTo>
                        <a:lnTo>
                          <a:pt x="562653" y="59817"/>
                        </a:lnTo>
                        <a:cubicBezTo>
                          <a:pt x="578465" y="33433"/>
                          <a:pt x="559415" y="0"/>
                          <a:pt x="528745" y="0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任意多边形: 形状 343"/>
                  <p:cNvSpPr/>
                  <p:nvPr/>
                </p:nvSpPr>
                <p:spPr>
                  <a:xfrm>
                    <a:off x="6055709" y="3545871"/>
                    <a:ext cx="123253" cy="123253"/>
                  </a:xfrm>
                  <a:custGeom>
                    <a:avLst/>
                    <a:gdLst>
                      <a:gd name="connsiteX0" fmla="*/ 123254 w 123253"/>
                      <a:gd name="connsiteY0" fmla="*/ 61627 h 123253"/>
                      <a:gd name="connsiteX1" fmla="*/ 61627 w 123253"/>
                      <a:gd name="connsiteY1" fmla="*/ 123254 h 123253"/>
                      <a:gd name="connsiteX2" fmla="*/ 0 w 123253"/>
                      <a:gd name="connsiteY2" fmla="*/ 61627 h 123253"/>
                      <a:gd name="connsiteX3" fmla="*/ 61627 w 123253"/>
                      <a:gd name="connsiteY3" fmla="*/ 0 h 123253"/>
                      <a:gd name="connsiteX4" fmla="*/ 123254 w 123253"/>
                      <a:gd name="connsiteY4" fmla="*/ 61627 h 123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53" h="123253">
                        <a:moveTo>
                          <a:pt x="123254" y="61627"/>
                        </a:moveTo>
                        <a:cubicBezTo>
                          <a:pt x="123254" y="95662"/>
                          <a:pt x="95662" y="123254"/>
                          <a:pt x="61627" y="123254"/>
                        </a:cubicBezTo>
                        <a:cubicBezTo>
                          <a:pt x="27591" y="123254"/>
                          <a:pt x="0" y="95662"/>
                          <a:pt x="0" y="61627"/>
                        </a:cubicBezTo>
                        <a:cubicBezTo>
                          <a:pt x="0" y="27591"/>
                          <a:pt x="27591" y="0"/>
                          <a:pt x="61627" y="0"/>
                        </a:cubicBezTo>
                        <a:cubicBezTo>
                          <a:pt x="95662" y="0"/>
                          <a:pt x="123254" y="27591"/>
                          <a:pt x="123254" y="61627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任意多边形: 形状 344"/>
                  <p:cNvSpPr/>
                  <p:nvPr/>
                </p:nvSpPr>
                <p:spPr>
                  <a:xfrm>
                    <a:off x="5877115" y="3545871"/>
                    <a:ext cx="123253" cy="123253"/>
                  </a:xfrm>
                  <a:custGeom>
                    <a:avLst/>
                    <a:gdLst>
                      <a:gd name="connsiteX0" fmla="*/ 123253 w 123253"/>
                      <a:gd name="connsiteY0" fmla="*/ 61627 h 123253"/>
                      <a:gd name="connsiteX1" fmla="*/ 61627 w 123253"/>
                      <a:gd name="connsiteY1" fmla="*/ 123254 h 123253"/>
                      <a:gd name="connsiteX2" fmla="*/ 0 w 123253"/>
                      <a:gd name="connsiteY2" fmla="*/ 61627 h 123253"/>
                      <a:gd name="connsiteX3" fmla="*/ 61627 w 123253"/>
                      <a:gd name="connsiteY3" fmla="*/ 0 h 123253"/>
                      <a:gd name="connsiteX4" fmla="*/ 123253 w 123253"/>
                      <a:gd name="connsiteY4" fmla="*/ 61627 h 123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53" h="123253">
                        <a:moveTo>
                          <a:pt x="123253" y="61627"/>
                        </a:moveTo>
                        <a:cubicBezTo>
                          <a:pt x="123253" y="95662"/>
                          <a:pt x="95662" y="123254"/>
                          <a:pt x="61627" y="123254"/>
                        </a:cubicBezTo>
                        <a:cubicBezTo>
                          <a:pt x="27591" y="123254"/>
                          <a:pt x="0" y="95662"/>
                          <a:pt x="0" y="61627"/>
                        </a:cubicBezTo>
                        <a:cubicBezTo>
                          <a:pt x="0" y="27591"/>
                          <a:pt x="27591" y="0"/>
                          <a:pt x="61627" y="0"/>
                        </a:cubicBezTo>
                        <a:cubicBezTo>
                          <a:pt x="95662" y="0"/>
                          <a:pt x="123253" y="27591"/>
                          <a:pt x="123253" y="61627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任意多边形: 形状 345"/>
                  <p:cNvSpPr/>
                  <p:nvPr/>
                </p:nvSpPr>
                <p:spPr>
                  <a:xfrm>
                    <a:off x="6234303" y="3545966"/>
                    <a:ext cx="123062" cy="123063"/>
                  </a:xfrm>
                  <a:custGeom>
                    <a:avLst/>
                    <a:gdLst>
                      <a:gd name="connsiteX0" fmla="*/ 0 w 123062"/>
                      <a:gd name="connsiteY0" fmla="*/ 61532 h 123063"/>
                      <a:gd name="connsiteX1" fmla="*/ 61531 w 123062"/>
                      <a:gd name="connsiteY1" fmla="*/ 123063 h 123063"/>
                      <a:gd name="connsiteX2" fmla="*/ 123063 w 123062"/>
                      <a:gd name="connsiteY2" fmla="*/ 61532 h 123063"/>
                      <a:gd name="connsiteX3" fmla="*/ 61531 w 123062"/>
                      <a:gd name="connsiteY3" fmla="*/ 0 h 123063"/>
                      <a:gd name="connsiteX4" fmla="*/ 0 w 123062"/>
                      <a:gd name="connsiteY4" fmla="*/ 61532 h 12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062" h="123063">
                        <a:moveTo>
                          <a:pt x="0" y="61532"/>
                        </a:moveTo>
                        <a:cubicBezTo>
                          <a:pt x="0" y="95536"/>
                          <a:pt x="27527" y="123063"/>
                          <a:pt x="61531" y="123063"/>
                        </a:cubicBezTo>
                        <a:cubicBezTo>
                          <a:pt x="95536" y="123063"/>
                          <a:pt x="123063" y="95536"/>
                          <a:pt x="123063" y="61532"/>
                        </a:cubicBezTo>
                        <a:cubicBezTo>
                          <a:pt x="123063" y="27527"/>
                          <a:pt x="95536" y="0"/>
                          <a:pt x="61531" y="0"/>
                        </a:cubicBezTo>
                        <a:cubicBezTo>
                          <a:pt x="27527" y="-95"/>
                          <a:pt x="0" y="27432"/>
                          <a:pt x="0" y="61532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任意多边形: 形状 346"/>
                  <p:cNvSpPr/>
                  <p:nvPr/>
                </p:nvSpPr>
                <p:spPr>
                  <a:xfrm>
                    <a:off x="5938742" y="3729418"/>
                    <a:ext cx="357187" cy="36195"/>
                  </a:xfrm>
                  <a:custGeom>
                    <a:avLst/>
                    <a:gdLst>
                      <a:gd name="connsiteX0" fmla="*/ 0 w 357187"/>
                      <a:gd name="connsiteY0" fmla="*/ 0 h 36195"/>
                      <a:gd name="connsiteX1" fmla="*/ 357187 w 357187"/>
                      <a:gd name="connsiteY1" fmla="*/ 0 h 36195"/>
                      <a:gd name="connsiteX2" fmla="*/ 357187 w 357187"/>
                      <a:gd name="connsiteY2" fmla="*/ 36195 h 36195"/>
                      <a:gd name="connsiteX3" fmla="*/ 0 w 357187"/>
                      <a:gd name="connsiteY3" fmla="*/ 36195 h 3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7187" h="36195">
                        <a:moveTo>
                          <a:pt x="0" y="0"/>
                        </a:moveTo>
                        <a:lnTo>
                          <a:pt x="357187" y="0"/>
                        </a:lnTo>
                        <a:lnTo>
                          <a:pt x="357187" y="36195"/>
                        </a:lnTo>
                        <a:lnTo>
                          <a:pt x="0" y="36195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任意多边形: 形状 347"/>
                  <p:cNvSpPr/>
                  <p:nvPr/>
                </p:nvSpPr>
                <p:spPr>
                  <a:xfrm>
                    <a:off x="5486304" y="3222878"/>
                    <a:ext cx="152495" cy="318516"/>
                  </a:xfrm>
                  <a:custGeom>
                    <a:avLst/>
                    <a:gdLst>
                      <a:gd name="connsiteX0" fmla="*/ 9906 w 152495"/>
                      <a:gd name="connsiteY0" fmla="*/ 215265 h 318516"/>
                      <a:gd name="connsiteX1" fmla="*/ 118586 w 152495"/>
                      <a:gd name="connsiteY1" fmla="*/ 167735 h 318516"/>
                      <a:gd name="connsiteX2" fmla="*/ 118586 w 152495"/>
                      <a:gd name="connsiteY2" fmla="*/ 3715 h 318516"/>
                      <a:gd name="connsiteX3" fmla="*/ 152495 w 152495"/>
                      <a:gd name="connsiteY3" fmla="*/ 0 h 318516"/>
                      <a:gd name="connsiteX4" fmla="*/ 152495 w 152495"/>
                      <a:gd name="connsiteY4" fmla="*/ 318516 h 318516"/>
                      <a:gd name="connsiteX5" fmla="*/ 0 w 152495"/>
                      <a:gd name="connsiteY5" fmla="*/ 204978 h 318516"/>
                      <a:gd name="connsiteX6" fmla="*/ 9906 w 152495"/>
                      <a:gd name="connsiteY6" fmla="*/ 215265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2495" h="318516">
                        <a:moveTo>
                          <a:pt x="9906" y="215265"/>
                        </a:moveTo>
                        <a:cubicBezTo>
                          <a:pt x="51149" y="253841"/>
                          <a:pt x="118586" y="224218"/>
                          <a:pt x="118586" y="167735"/>
                        </a:cubicBezTo>
                        <a:lnTo>
                          <a:pt x="118586" y="3715"/>
                        </a:lnTo>
                        <a:cubicBezTo>
                          <a:pt x="129540" y="1333"/>
                          <a:pt x="140875" y="0"/>
                          <a:pt x="152495" y="0"/>
                        </a:cubicBezTo>
                        <a:lnTo>
                          <a:pt x="152495" y="318516"/>
                        </a:lnTo>
                        <a:cubicBezTo>
                          <a:pt x="80486" y="318516"/>
                          <a:pt x="19622" y="270605"/>
                          <a:pt x="0" y="204978"/>
                        </a:cubicBezTo>
                        <a:cubicBezTo>
                          <a:pt x="3143" y="208502"/>
                          <a:pt x="6477" y="212026"/>
                          <a:pt x="9906" y="215265"/>
                        </a:cubicBezTo>
                        <a:close/>
                      </a:path>
                    </a:pathLst>
                  </a:custGeom>
                  <a:solidFill>
                    <a:srgbClr val="3683C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任意多边形: 形状 348"/>
                  <p:cNvSpPr/>
                  <p:nvPr/>
                </p:nvSpPr>
                <p:spPr>
                  <a:xfrm>
                    <a:off x="5956458" y="3244595"/>
                    <a:ext cx="175260" cy="170783"/>
                  </a:xfrm>
                  <a:custGeom>
                    <a:avLst/>
                    <a:gdLst>
                      <a:gd name="connsiteX0" fmla="*/ 175260 w 175260"/>
                      <a:gd name="connsiteY0" fmla="*/ 0 h 170783"/>
                      <a:gd name="connsiteX1" fmla="*/ 82868 w 175260"/>
                      <a:gd name="connsiteY1" fmla="*/ 0 h 170783"/>
                      <a:gd name="connsiteX2" fmla="*/ 0 w 175260"/>
                      <a:gd name="connsiteY2" fmla="*/ 170783 h 170783"/>
                      <a:gd name="connsiteX3" fmla="*/ 92393 w 175260"/>
                      <a:gd name="connsiteY3" fmla="*/ 170783 h 170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5260" h="170783">
                        <a:moveTo>
                          <a:pt x="175260" y="0"/>
                        </a:moveTo>
                        <a:lnTo>
                          <a:pt x="82868" y="0"/>
                        </a:lnTo>
                        <a:lnTo>
                          <a:pt x="0" y="170783"/>
                        </a:lnTo>
                        <a:lnTo>
                          <a:pt x="92393" y="170783"/>
                        </a:ln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任意多边形: 形状 349"/>
                  <p:cNvSpPr/>
                  <p:nvPr/>
                </p:nvSpPr>
                <p:spPr>
                  <a:xfrm>
                    <a:off x="6138005" y="3244595"/>
                    <a:ext cx="138398" cy="170783"/>
                  </a:xfrm>
                  <a:custGeom>
                    <a:avLst/>
                    <a:gdLst>
                      <a:gd name="connsiteX0" fmla="*/ 0 w 138398"/>
                      <a:gd name="connsiteY0" fmla="*/ 170783 h 170783"/>
                      <a:gd name="connsiteX1" fmla="*/ 55435 w 138398"/>
                      <a:gd name="connsiteY1" fmla="*/ 170783 h 170783"/>
                      <a:gd name="connsiteX2" fmla="*/ 138398 w 138398"/>
                      <a:gd name="connsiteY2" fmla="*/ 0 h 170783"/>
                      <a:gd name="connsiteX3" fmla="*/ 82963 w 138398"/>
                      <a:gd name="connsiteY3" fmla="*/ 0 h 170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8398" h="170783">
                        <a:moveTo>
                          <a:pt x="0" y="170783"/>
                        </a:moveTo>
                        <a:lnTo>
                          <a:pt x="55435" y="170783"/>
                        </a:lnTo>
                        <a:lnTo>
                          <a:pt x="138398" y="0"/>
                        </a:lnTo>
                        <a:lnTo>
                          <a:pt x="82963" y="0"/>
                        </a:ln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任意多边形: 形状 350"/>
                  <p:cNvSpPr/>
                  <p:nvPr/>
                </p:nvSpPr>
                <p:spPr>
                  <a:xfrm rot="-4850741">
                    <a:off x="5353859" y="4072094"/>
                    <a:ext cx="433784" cy="433784"/>
                  </a:xfrm>
                  <a:custGeom>
                    <a:avLst/>
                    <a:gdLst>
                      <a:gd name="connsiteX0" fmla="*/ 433785 w 433784"/>
                      <a:gd name="connsiteY0" fmla="*/ 216892 h 433784"/>
                      <a:gd name="connsiteX1" fmla="*/ 216892 w 433784"/>
                      <a:gd name="connsiteY1" fmla="*/ 433785 h 433784"/>
                      <a:gd name="connsiteX2" fmla="*/ 0 w 433784"/>
                      <a:gd name="connsiteY2" fmla="*/ 216892 h 433784"/>
                      <a:gd name="connsiteX3" fmla="*/ 216892 w 433784"/>
                      <a:gd name="connsiteY3" fmla="*/ 0 h 433784"/>
                      <a:gd name="connsiteX4" fmla="*/ 433785 w 433784"/>
                      <a:gd name="connsiteY4" fmla="*/ 216892 h 433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784" h="433784">
                        <a:moveTo>
                          <a:pt x="433785" y="216892"/>
                        </a:moveTo>
                        <a:cubicBezTo>
                          <a:pt x="433785" y="336679"/>
                          <a:pt x="336679" y="433785"/>
                          <a:pt x="216892" y="433785"/>
                        </a:cubicBezTo>
                        <a:cubicBezTo>
                          <a:pt x="97106" y="433785"/>
                          <a:pt x="0" y="336679"/>
                          <a:pt x="0" y="216892"/>
                        </a:cubicBezTo>
                        <a:cubicBezTo>
                          <a:pt x="0" y="97106"/>
                          <a:pt x="97106" y="0"/>
                          <a:pt x="216892" y="0"/>
                        </a:cubicBezTo>
                        <a:cubicBezTo>
                          <a:pt x="336679" y="0"/>
                          <a:pt x="433785" y="97106"/>
                          <a:pt x="433785" y="216892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任意多边形: 形状 351"/>
                  <p:cNvSpPr/>
                  <p:nvPr/>
                </p:nvSpPr>
                <p:spPr>
                  <a:xfrm>
                    <a:off x="5428107" y="4146327"/>
                    <a:ext cx="285178" cy="285178"/>
                  </a:xfrm>
                  <a:custGeom>
                    <a:avLst/>
                    <a:gdLst>
                      <a:gd name="connsiteX0" fmla="*/ 285179 w 285178"/>
                      <a:gd name="connsiteY0" fmla="*/ 142589 h 285178"/>
                      <a:gd name="connsiteX1" fmla="*/ 142589 w 285178"/>
                      <a:gd name="connsiteY1" fmla="*/ 285179 h 285178"/>
                      <a:gd name="connsiteX2" fmla="*/ 0 w 285178"/>
                      <a:gd name="connsiteY2" fmla="*/ 142589 h 285178"/>
                      <a:gd name="connsiteX3" fmla="*/ 142589 w 285178"/>
                      <a:gd name="connsiteY3" fmla="*/ 0 h 285178"/>
                      <a:gd name="connsiteX4" fmla="*/ 285179 w 285178"/>
                      <a:gd name="connsiteY4" fmla="*/ 142589 h 28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178" h="285178">
                        <a:moveTo>
                          <a:pt x="285179" y="142589"/>
                        </a:moveTo>
                        <a:cubicBezTo>
                          <a:pt x="285179" y="221339"/>
                          <a:pt x="221339" y="285179"/>
                          <a:pt x="142589" y="285179"/>
                        </a:cubicBezTo>
                        <a:cubicBezTo>
                          <a:pt x="63839" y="285179"/>
                          <a:pt x="0" y="221339"/>
                          <a:pt x="0" y="142589"/>
                        </a:cubicBezTo>
                        <a:cubicBezTo>
                          <a:pt x="0" y="63839"/>
                          <a:pt x="63839" y="0"/>
                          <a:pt x="142589" y="0"/>
                        </a:cubicBezTo>
                        <a:cubicBezTo>
                          <a:pt x="221339" y="0"/>
                          <a:pt x="285179" y="63839"/>
                          <a:pt x="285179" y="142589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任意多边形: 形状 352"/>
                  <p:cNvSpPr/>
                  <p:nvPr/>
                </p:nvSpPr>
                <p:spPr>
                  <a:xfrm>
                    <a:off x="5441441" y="4186903"/>
                    <a:ext cx="271748" cy="244601"/>
                  </a:xfrm>
                  <a:custGeom>
                    <a:avLst/>
                    <a:gdLst>
                      <a:gd name="connsiteX0" fmla="*/ 228695 w 271748"/>
                      <a:gd name="connsiteY0" fmla="*/ 0 h 244601"/>
                      <a:gd name="connsiteX1" fmla="*/ 242030 w 271748"/>
                      <a:gd name="connsiteY1" fmla="*/ 60007 h 244601"/>
                      <a:gd name="connsiteX2" fmla="*/ 99441 w 271748"/>
                      <a:gd name="connsiteY2" fmla="*/ 202597 h 244601"/>
                      <a:gd name="connsiteX3" fmla="*/ 0 w 271748"/>
                      <a:gd name="connsiteY3" fmla="*/ 162020 h 244601"/>
                      <a:gd name="connsiteX4" fmla="*/ 129159 w 271748"/>
                      <a:gd name="connsiteY4" fmla="*/ 244602 h 244601"/>
                      <a:gd name="connsiteX5" fmla="*/ 271748 w 271748"/>
                      <a:gd name="connsiteY5" fmla="*/ 102013 h 244601"/>
                      <a:gd name="connsiteX6" fmla="*/ 228695 w 271748"/>
                      <a:gd name="connsiteY6" fmla="*/ 0 h 244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748" h="244601">
                        <a:moveTo>
                          <a:pt x="228695" y="0"/>
                        </a:moveTo>
                        <a:cubicBezTo>
                          <a:pt x="237173" y="18288"/>
                          <a:pt x="242030" y="38576"/>
                          <a:pt x="242030" y="60007"/>
                        </a:cubicBezTo>
                        <a:cubicBezTo>
                          <a:pt x="242030" y="138779"/>
                          <a:pt x="178213" y="202597"/>
                          <a:pt x="99441" y="202597"/>
                        </a:cubicBezTo>
                        <a:cubicBezTo>
                          <a:pt x="60674" y="202597"/>
                          <a:pt x="25622" y="187071"/>
                          <a:pt x="0" y="162020"/>
                        </a:cubicBezTo>
                        <a:cubicBezTo>
                          <a:pt x="22670" y="210693"/>
                          <a:pt x="71914" y="244602"/>
                          <a:pt x="129159" y="244602"/>
                        </a:cubicBezTo>
                        <a:cubicBezTo>
                          <a:pt x="207931" y="244602"/>
                          <a:pt x="271748" y="180784"/>
                          <a:pt x="271748" y="102013"/>
                        </a:cubicBezTo>
                        <a:cubicBezTo>
                          <a:pt x="271748" y="62008"/>
                          <a:pt x="255270" y="25908"/>
                          <a:pt x="228695" y="0"/>
                        </a:cubicBezTo>
                        <a:close/>
                      </a:path>
                    </a:pathLst>
                  </a:custGeom>
                  <a:solidFill>
                    <a:srgbClr val="35247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任意多边形: 形状 353"/>
                  <p:cNvSpPr/>
                  <p:nvPr/>
                </p:nvSpPr>
                <p:spPr>
                  <a:xfrm rot="-2700000">
                    <a:off x="5832915" y="2627457"/>
                    <a:ext cx="144207" cy="144207"/>
                  </a:xfrm>
                  <a:custGeom>
                    <a:avLst/>
                    <a:gdLst>
                      <a:gd name="connsiteX0" fmla="*/ 144207 w 144207"/>
                      <a:gd name="connsiteY0" fmla="*/ 72104 h 144207"/>
                      <a:gd name="connsiteX1" fmla="*/ 72104 w 144207"/>
                      <a:gd name="connsiteY1" fmla="*/ 144207 h 144207"/>
                      <a:gd name="connsiteX2" fmla="*/ 0 w 144207"/>
                      <a:gd name="connsiteY2" fmla="*/ 72104 h 144207"/>
                      <a:gd name="connsiteX3" fmla="*/ 72104 w 144207"/>
                      <a:gd name="connsiteY3" fmla="*/ 0 h 144207"/>
                      <a:gd name="connsiteX4" fmla="*/ 144207 w 144207"/>
                      <a:gd name="connsiteY4" fmla="*/ 72104 h 144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4207" h="144207">
                        <a:moveTo>
                          <a:pt x="144207" y="72104"/>
                        </a:moveTo>
                        <a:cubicBezTo>
                          <a:pt x="144207" y="111925"/>
                          <a:pt x="111925" y="144207"/>
                          <a:pt x="72104" y="144207"/>
                        </a:cubicBezTo>
                        <a:cubicBezTo>
                          <a:pt x="32282" y="144207"/>
                          <a:pt x="0" y="111925"/>
                          <a:pt x="0" y="72104"/>
                        </a:cubicBezTo>
                        <a:cubicBezTo>
                          <a:pt x="0" y="32282"/>
                          <a:pt x="32282" y="0"/>
                          <a:pt x="72104" y="0"/>
                        </a:cubicBezTo>
                        <a:cubicBezTo>
                          <a:pt x="111925" y="0"/>
                          <a:pt x="144207" y="32282"/>
                          <a:pt x="144207" y="72104"/>
                        </a:cubicBezTo>
                        <a:close/>
                      </a:path>
                    </a:pathLst>
                  </a:custGeom>
                  <a:solidFill>
                    <a:srgbClr val="5A9ED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任意多边形: 形状 354"/>
                  <p:cNvSpPr/>
                  <p:nvPr/>
                </p:nvSpPr>
                <p:spPr>
                  <a:xfrm>
                    <a:off x="5903880" y="2628708"/>
                    <a:ext cx="72008" cy="72009"/>
                  </a:xfrm>
                  <a:custGeom>
                    <a:avLst/>
                    <a:gdLst>
                      <a:gd name="connsiteX0" fmla="*/ 72009 w 72008"/>
                      <a:gd name="connsiteY0" fmla="*/ 36004 h 72009"/>
                      <a:gd name="connsiteX1" fmla="*/ 36004 w 72008"/>
                      <a:gd name="connsiteY1" fmla="*/ 72009 h 72009"/>
                      <a:gd name="connsiteX2" fmla="*/ 0 w 72008"/>
                      <a:gd name="connsiteY2" fmla="*/ 36004 h 72009"/>
                      <a:gd name="connsiteX3" fmla="*/ 36004 w 72008"/>
                      <a:gd name="connsiteY3" fmla="*/ 0 h 72009"/>
                      <a:gd name="connsiteX4" fmla="*/ 72009 w 72008"/>
                      <a:gd name="connsiteY4" fmla="*/ 36004 h 72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008" h="72009">
                        <a:moveTo>
                          <a:pt x="72009" y="36004"/>
                        </a:moveTo>
                        <a:cubicBezTo>
                          <a:pt x="72009" y="55912"/>
                          <a:pt x="55912" y="72009"/>
                          <a:pt x="36004" y="72009"/>
                        </a:cubicBezTo>
                        <a:cubicBezTo>
                          <a:pt x="16097" y="72009"/>
                          <a:pt x="0" y="55912"/>
                          <a:pt x="0" y="36004"/>
                        </a:cubicBezTo>
                        <a:cubicBezTo>
                          <a:pt x="0" y="16097"/>
                          <a:pt x="16097" y="0"/>
                          <a:pt x="36004" y="0"/>
                        </a:cubicBezTo>
                        <a:cubicBezTo>
                          <a:pt x="55912" y="0"/>
                          <a:pt x="72009" y="16097"/>
                          <a:pt x="72009" y="36004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9" name="组合 248"/>
                <p:cNvGrpSpPr/>
                <p:nvPr/>
              </p:nvGrpSpPr>
              <p:grpSpPr>
                <a:xfrm>
                  <a:off x="4935378" y="2483833"/>
                  <a:ext cx="2363723" cy="2160365"/>
                  <a:chOff x="4935378" y="2483833"/>
                  <a:chExt cx="2363723" cy="2160365"/>
                </a:xfrm>
              </p:grpSpPr>
              <p:sp>
                <p:nvSpPr>
                  <p:cNvPr id="250" name="任意多边形: 形状 249"/>
                  <p:cNvSpPr/>
                  <p:nvPr/>
                </p:nvSpPr>
                <p:spPr>
                  <a:xfrm>
                    <a:off x="5215223" y="3933729"/>
                    <a:ext cx="710660" cy="710469"/>
                  </a:xfrm>
                  <a:custGeom>
                    <a:avLst/>
                    <a:gdLst>
                      <a:gd name="connsiteX0" fmla="*/ 155924 w 710660"/>
                      <a:gd name="connsiteY0" fmla="*/ 52292 h 710469"/>
                      <a:gd name="connsiteX1" fmla="*/ 159163 w 710660"/>
                      <a:gd name="connsiteY1" fmla="*/ 49054 h 710469"/>
                      <a:gd name="connsiteX2" fmla="*/ 200978 w 710660"/>
                      <a:gd name="connsiteY2" fmla="*/ 73723 h 710469"/>
                      <a:gd name="connsiteX3" fmla="*/ 265557 w 710660"/>
                      <a:gd name="connsiteY3" fmla="*/ 46958 h 710469"/>
                      <a:gd name="connsiteX4" fmla="*/ 277654 w 710660"/>
                      <a:gd name="connsiteY4" fmla="*/ 0 h 710469"/>
                      <a:gd name="connsiteX5" fmla="*/ 433102 w 710660"/>
                      <a:gd name="connsiteY5" fmla="*/ 0 h 710469"/>
                      <a:gd name="connsiteX6" fmla="*/ 445294 w 710660"/>
                      <a:gd name="connsiteY6" fmla="*/ 46958 h 710469"/>
                      <a:gd name="connsiteX7" fmla="*/ 509873 w 710660"/>
                      <a:gd name="connsiteY7" fmla="*/ 73723 h 710469"/>
                      <a:gd name="connsiteX8" fmla="*/ 551688 w 710660"/>
                      <a:gd name="connsiteY8" fmla="*/ 49054 h 710469"/>
                      <a:gd name="connsiteX9" fmla="*/ 661607 w 710660"/>
                      <a:gd name="connsiteY9" fmla="*/ 159067 h 710469"/>
                      <a:gd name="connsiteX10" fmla="*/ 636937 w 710660"/>
                      <a:gd name="connsiteY10" fmla="*/ 200882 h 710469"/>
                      <a:gd name="connsiteX11" fmla="*/ 663702 w 710660"/>
                      <a:gd name="connsiteY11" fmla="*/ 265462 h 710469"/>
                      <a:gd name="connsiteX12" fmla="*/ 710660 w 710660"/>
                      <a:gd name="connsiteY12" fmla="*/ 277559 h 710469"/>
                      <a:gd name="connsiteX13" fmla="*/ 710660 w 710660"/>
                      <a:gd name="connsiteY13" fmla="*/ 433006 h 710469"/>
                      <a:gd name="connsiteX14" fmla="*/ 663702 w 710660"/>
                      <a:gd name="connsiteY14" fmla="*/ 445103 h 710469"/>
                      <a:gd name="connsiteX15" fmla="*/ 636937 w 710660"/>
                      <a:gd name="connsiteY15" fmla="*/ 509683 h 710469"/>
                      <a:gd name="connsiteX16" fmla="*/ 661607 w 710660"/>
                      <a:gd name="connsiteY16" fmla="*/ 551497 h 710469"/>
                      <a:gd name="connsiteX17" fmla="*/ 551688 w 710660"/>
                      <a:gd name="connsiteY17" fmla="*/ 661511 h 710469"/>
                      <a:gd name="connsiteX18" fmla="*/ 509873 w 710660"/>
                      <a:gd name="connsiteY18" fmla="*/ 636842 h 710469"/>
                      <a:gd name="connsiteX19" fmla="*/ 445294 w 710660"/>
                      <a:gd name="connsiteY19" fmla="*/ 663607 h 710469"/>
                      <a:gd name="connsiteX20" fmla="*/ 433102 w 710660"/>
                      <a:gd name="connsiteY20" fmla="*/ 710470 h 710469"/>
                      <a:gd name="connsiteX21" fmla="*/ 277654 w 710660"/>
                      <a:gd name="connsiteY21" fmla="*/ 710470 h 710469"/>
                      <a:gd name="connsiteX22" fmla="*/ 265557 w 710660"/>
                      <a:gd name="connsiteY22" fmla="*/ 663511 h 710469"/>
                      <a:gd name="connsiteX23" fmla="*/ 200978 w 710660"/>
                      <a:gd name="connsiteY23" fmla="*/ 636746 h 710469"/>
                      <a:gd name="connsiteX24" fmla="*/ 159163 w 710660"/>
                      <a:gd name="connsiteY24" fmla="*/ 661416 h 710469"/>
                      <a:gd name="connsiteX25" fmla="*/ 49244 w 710660"/>
                      <a:gd name="connsiteY25" fmla="*/ 551402 h 710469"/>
                      <a:gd name="connsiteX26" fmla="*/ 73914 w 710660"/>
                      <a:gd name="connsiteY26" fmla="*/ 509588 h 710469"/>
                      <a:gd name="connsiteX27" fmla="*/ 47149 w 710660"/>
                      <a:gd name="connsiteY27" fmla="*/ 445008 h 710469"/>
                      <a:gd name="connsiteX28" fmla="*/ 0 w 710660"/>
                      <a:gd name="connsiteY28" fmla="*/ 432911 h 710469"/>
                      <a:gd name="connsiteX29" fmla="*/ 0 w 710660"/>
                      <a:gd name="connsiteY29" fmla="*/ 277463 h 710469"/>
                      <a:gd name="connsiteX30" fmla="*/ 47149 w 710660"/>
                      <a:gd name="connsiteY30" fmla="*/ 265367 h 710469"/>
                      <a:gd name="connsiteX31" fmla="*/ 73914 w 710660"/>
                      <a:gd name="connsiteY31" fmla="*/ 200787 h 710469"/>
                      <a:gd name="connsiteX32" fmla="*/ 49244 w 710660"/>
                      <a:gd name="connsiteY32" fmla="*/ 158972 h 710469"/>
                      <a:gd name="connsiteX33" fmla="*/ 95441 w 710660"/>
                      <a:gd name="connsiteY33" fmla="*/ 112776 h 710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10660" h="710469">
                        <a:moveTo>
                          <a:pt x="155924" y="52292"/>
                        </a:moveTo>
                        <a:lnTo>
                          <a:pt x="159163" y="49054"/>
                        </a:lnTo>
                        <a:lnTo>
                          <a:pt x="200978" y="73723"/>
                        </a:lnTo>
                        <a:cubicBezTo>
                          <a:pt x="221266" y="62579"/>
                          <a:pt x="242983" y="53626"/>
                          <a:pt x="265557" y="46958"/>
                        </a:cubicBezTo>
                        <a:lnTo>
                          <a:pt x="277654" y="0"/>
                        </a:lnTo>
                        <a:lnTo>
                          <a:pt x="433102" y="0"/>
                        </a:lnTo>
                        <a:lnTo>
                          <a:pt x="445294" y="46958"/>
                        </a:lnTo>
                        <a:cubicBezTo>
                          <a:pt x="467963" y="53626"/>
                          <a:pt x="489490" y="62484"/>
                          <a:pt x="509873" y="73723"/>
                        </a:cubicBezTo>
                        <a:lnTo>
                          <a:pt x="551688" y="49054"/>
                        </a:lnTo>
                        <a:lnTo>
                          <a:pt x="661607" y="159067"/>
                        </a:lnTo>
                        <a:lnTo>
                          <a:pt x="636937" y="200882"/>
                        </a:lnTo>
                        <a:cubicBezTo>
                          <a:pt x="648081" y="221171"/>
                          <a:pt x="657130" y="242792"/>
                          <a:pt x="663702" y="265462"/>
                        </a:cubicBezTo>
                        <a:lnTo>
                          <a:pt x="710660" y="277559"/>
                        </a:lnTo>
                        <a:lnTo>
                          <a:pt x="710660" y="433006"/>
                        </a:lnTo>
                        <a:lnTo>
                          <a:pt x="663702" y="445103"/>
                        </a:lnTo>
                        <a:cubicBezTo>
                          <a:pt x="657130" y="467868"/>
                          <a:pt x="648176" y="489394"/>
                          <a:pt x="636937" y="509683"/>
                        </a:cubicBezTo>
                        <a:lnTo>
                          <a:pt x="661607" y="551497"/>
                        </a:lnTo>
                        <a:lnTo>
                          <a:pt x="551688" y="661511"/>
                        </a:lnTo>
                        <a:lnTo>
                          <a:pt x="509873" y="636842"/>
                        </a:lnTo>
                        <a:cubicBezTo>
                          <a:pt x="489490" y="647986"/>
                          <a:pt x="467868" y="656939"/>
                          <a:pt x="445294" y="663607"/>
                        </a:cubicBezTo>
                        <a:lnTo>
                          <a:pt x="433102" y="710470"/>
                        </a:lnTo>
                        <a:lnTo>
                          <a:pt x="277654" y="710470"/>
                        </a:lnTo>
                        <a:lnTo>
                          <a:pt x="265557" y="663511"/>
                        </a:lnTo>
                        <a:cubicBezTo>
                          <a:pt x="242888" y="656844"/>
                          <a:pt x="221171" y="647986"/>
                          <a:pt x="200978" y="636746"/>
                        </a:cubicBezTo>
                        <a:lnTo>
                          <a:pt x="159163" y="661416"/>
                        </a:lnTo>
                        <a:lnTo>
                          <a:pt x="49244" y="551402"/>
                        </a:lnTo>
                        <a:lnTo>
                          <a:pt x="73914" y="509588"/>
                        </a:lnTo>
                        <a:cubicBezTo>
                          <a:pt x="62770" y="489299"/>
                          <a:pt x="53721" y="467677"/>
                          <a:pt x="47149" y="445008"/>
                        </a:cubicBezTo>
                        <a:lnTo>
                          <a:pt x="0" y="432911"/>
                        </a:lnTo>
                        <a:lnTo>
                          <a:pt x="0" y="277463"/>
                        </a:lnTo>
                        <a:lnTo>
                          <a:pt x="47149" y="265367"/>
                        </a:lnTo>
                        <a:cubicBezTo>
                          <a:pt x="53721" y="242602"/>
                          <a:pt x="62675" y="221075"/>
                          <a:pt x="73914" y="200787"/>
                        </a:cubicBezTo>
                        <a:lnTo>
                          <a:pt x="49244" y="158972"/>
                        </a:lnTo>
                        <a:lnTo>
                          <a:pt x="95441" y="112776"/>
                        </a:ln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任意多边形: 形状 250"/>
                  <p:cNvSpPr/>
                  <p:nvPr/>
                </p:nvSpPr>
                <p:spPr>
                  <a:xfrm rot="-4850741">
                    <a:off x="5353859" y="4072094"/>
                    <a:ext cx="433784" cy="433784"/>
                  </a:xfrm>
                  <a:custGeom>
                    <a:avLst/>
                    <a:gdLst>
                      <a:gd name="connsiteX0" fmla="*/ 433785 w 433784"/>
                      <a:gd name="connsiteY0" fmla="*/ 216892 h 433784"/>
                      <a:gd name="connsiteX1" fmla="*/ 216892 w 433784"/>
                      <a:gd name="connsiteY1" fmla="*/ 433785 h 433784"/>
                      <a:gd name="connsiteX2" fmla="*/ 0 w 433784"/>
                      <a:gd name="connsiteY2" fmla="*/ 216892 h 433784"/>
                      <a:gd name="connsiteX3" fmla="*/ 216892 w 433784"/>
                      <a:gd name="connsiteY3" fmla="*/ 0 h 433784"/>
                      <a:gd name="connsiteX4" fmla="*/ 433785 w 433784"/>
                      <a:gd name="connsiteY4" fmla="*/ 216892 h 433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784" h="433784">
                        <a:moveTo>
                          <a:pt x="433785" y="216892"/>
                        </a:moveTo>
                        <a:cubicBezTo>
                          <a:pt x="433785" y="336679"/>
                          <a:pt x="336679" y="433785"/>
                          <a:pt x="216892" y="433785"/>
                        </a:cubicBezTo>
                        <a:cubicBezTo>
                          <a:pt x="97106" y="433785"/>
                          <a:pt x="0" y="336679"/>
                          <a:pt x="0" y="216892"/>
                        </a:cubicBezTo>
                        <a:cubicBezTo>
                          <a:pt x="0" y="97106"/>
                          <a:pt x="97106" y="0"/>
                          <a:pt x="216892" y="0"/>
                        </a:cubicBezTo>
                        <a:cubicBezTo>
                          <a:pt x="336679" y="0"/>
                          <a:pt x="433785" y="97106"/>
                          <a:pt x="433785" y="216892"/>
                        </a:cubicBezTo>
                        <a:close/>
                      </a:path>
                    </a:pathLst>
                  </a:custGeom>
                  <a:noFill/>
                  <a:ln w="14289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任意多边形: 形状 251"/>
                  <p:cNvSpPr/>
                  <p:nvPr/>
                </p:nvSpPr>
                <p:spPr>
                  <a:xfrm>
                    <a:off x="5428107" y="4146327"/>
                    <a:ext cx="285178" cy="285178"/>
                  </a:xfrm>
                  <a:custGeom>
                    <a:avLst/>
                    <a:gdLst>
                      <a:gd name="connsiteX0" fmla="*/ 285179 w 285178"/>
                      <a:gd name="connsiteY0" fmla="*/ 142589 h 285178"/>
                      <a:gd name="connsiteX1" fmla="*/ 142589 w 285178"/>
                      <a:gd name="connsiteY1" fmla="*/ 285179 h 285178"/>
                      <a:gd name="connsiteX2" fmla="*/ 0 w 285178"/>
                      <a:gd name="connsiteY2" fmla="*/ 142589 h 285178"/>
                      <a:gd name="connsiteX3" fmla="*/ 142589 w 285178"/>
                      <a:gd name="connsiteY3" fmla="*/ 0 h 285178"/>
                      <a:gd name="connsiteX4" fmla="*/ 285179 w 285178"/>
                      <a:gd name="connsiteY4" fmla="*/ 142589 h 28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178" h="285178">
                        <a:moveTo>
                          <a:pt x="285179" y="142589"/>
                        </a:moveTo>
                        <a:cubicBezTo>
                          <a:pt x="285179" y="221339"/>
                          <a:pt x="221339" y="285179"/>
                          <a:pt x="142589" y="285179"/>
                        </a:cubicBezTo>
                        <a:cubicBezTo>
                          <a:pt x="63839" y="285179"/>
                          <a:pt x="0" y="221339"/>
                          <a:pt x="0" y="142589"/>
                        </a:cubicBezTo>
                        <a:cubicBezTo>
                          <a:pt x="0" y="63839"/>
                          <a:pt x="63839" y="0"/>
                          <a:pt x="142589" y="0"/>
                        </a:cubicBezTo>
                        <a:cubicBezTo>
                          <a:pt x="221339" y="0"/>
                          <a:pt x="285179" y="63839"/>
                          <a:pt x="285179" y="142589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任意多边形: 形状 252"/>
                  <p:cNvSpPr/>
                  <p:nvPr/>
                </p:nvSpPr>
                <p:spPr>
                  <a:xfrm>
                    <a:off x="6308598" y="3933633"/>
                    <a:ext cx="710564" cy="710564"/>
                  </a:xfrm>
                  <a:custGeom>
                    <a:avLst/>
                    <a:gdLst>
                      <a:gd name="connsiteX0" fmla="*/ 710565 w 710564"/>
                      <a:gd name="connsiteY0" fmla="*/ 433007 h 710564"/>
                      <a:gd name="connsiteX1" fmla="*/ 710565 w 710564"/>
                      <a:gd name="connsiteY1" fmla="*/ 277559 h 710564"/>
                      <a:gd name="connsiteX2" fmla="*/ 663511 w 710564"/>
                      <a:gd name="connsiteY2" fmla="*/ 265462 h 710564"/>
                      <a:gd name="connsiteX3" fmla="*/ 636746 w 710564"/>
                      <a:gd name="connsiteY3" fmla="*/ 200882 h 710564"/>
                      <a:gd name="connsiteX4" fmla="*/ 661416 w 710564"/>
                      <a:gd name="connsiteY4" fmla="*/ 159067 h 710564"/>
                      <a:gd name="connsiteX5" fmla="*/ 551497 w 710564"/>
                      <a:gd name="connsiteY5" fmla="*/ 49149 h 710564"/>
                      <a:gd name="connsiteX6" fmla="*/ 509683 w 710564"/>
                      <a:gd name="connsiteY6" fmla="*/ 73819 h 710564"/>
                      <a:gd name="connsiteX7" fmla="*/ 445103 w 710564"/>
                      <a:gd name="connsiteY7" fmla="*/ 47054 h 710564"/>
                      <a:gd name="connsiteX8" fmla="*/ 433006 w 710564"/>
                      <a:gd name="connsiteY8" fmla="*/ 0 h 710564"/>
                      <a:gd name="connsiteX9" fmla="*/ 277559 w 710564"/>
                      <a:gd name="connsiteY9" fmla="*/ 0 h 710564"/>
                      <a:gd name="connsiteX10" fmla="*/ 265462 w 710564"/>
                      <a:gd name="connsiteY10" fmla="*/ 47054 h 710564"/>
                      <a:gd name="connsiteX11" fmla="*/ 200882 w 710564"/>
                      <a:gd name="connsiteY11" fmla="*/ 73819 h 710564"/>
                      <a:gd name="connsiteX12" fmla="*/ 159067 w 710564"/>
                      <a:gd name="connsiteY12" fmla="*/ 49149 h 710564"/>
                      <a:gd name="connsiteX13" fmla="*/ 49149 w 710564"/>
                      <a:gd name="connsiteY13" fmla="*/ 159067 h 710564"/>
                      <a:gd name="connsiteX14" fmla="*/ 73819 w 710564"/>
                      <a:gd name="connsiteY14" fmla="*/ 200882 h 710564"/>
                      <a:gd name="connsiteX15" fmla="*/ 47053 w 710564"/>
                      <a:gd name="connsiteY15" fmla="*/ 265462 h 710564"/>
                      <a:gd name="connsiteX16" fmla="*/ 0 w 710564"/>
                      <a:gd name="connsiteY16" fmla="*/ 277559 h 710564"/>
                      <a:gd name="connsiteX17" fmla="*/ 0 w 710564"/>
                      <a:gd name="connsiteY17" fmla="*/ 433007 h 710564"/>
                      <a:gd name="connsiteX18" fmla="*/ 47053 w 710564"/>
                      <a:gd name="connsiteY18" fmla="*/ 445103 h 710564"/>
                      <a:gd name="connsiteX19" fmla="*/ 73819 w 710564"/>
                      <a:gd name="connsiteY19" fmla="*/ 509683 h 710564"/>
                      <a:gd name="connsiteX20" fmla="*/ 49149 w 710564"/>
                      <a:gd name="connsiteY20" fmla="*/ 551498 h 710564"/>
                      <a:gd name="connsiteX21" fmla="*/ 159067 w 710564"/>
                      <a:gd name="connsiteY21" fmla="*/ 661416 h 710564"/>
                      <a:gd name="connsiteX22" fmla="*/ 200882 w 710564"/>
                      <a:gd name="connsiteY22" fmla="*/ 636746 h 710564"/>
                      <a:gd name="connsiteX23" fmla="*/ 265462 w 710564"/>
                      <a:gd name="connsiteY23" fmla="*/ 663512 h 710564"/>
                      <a:gd name="connsiteX24" fmla="*/ 277559 w 710564"/>
                      <a:gd name="connsiteY24" fmla="*/ 710565 h 710564"/>
                      <a:gd name="connsiteX25" fmla="*/ 433006 w 710564"/>
                      <a:gd name="connsiteY25" fmla="*/ 710565 h 710564"/>
                      <a:gd name="connsiteX26" fmla="*/ 445103 w 710564"/>
                      <a:gd name="connsiteY26" fmla="*/ 663512 h 710564"/>
                      <a:gd name="connsiteX27" fmla="*/ 509683 w 710564"/>
                      <a:gd name="connsiteY27" fmla="*/ 636746 h 710564"/>
                      <a:gd name="connsiteX28" fmla="*/ 551497 w 710564"/>
                      <a:gd name="connsiteY28" fmla="*/ 661416 h 710564"/>
                      <a:gd name="connsiteX29" fmla="*/ 661416 w 710564"/>
                      <a:gd name="connsiteY29" fmla="*/ 551498 h 710564"/>
                      <a:gd name="connsiteX30" fmla="*/ 636746 w 710564"/>
                      <a:gd name="connsiteY30" fmla="*/ 509683 h 710564"/>
                      <a:gd name="connsiteX31" fmla="*/ 663511 w 710564"/>
                      <a:gd name="connsiteY31" fmla="*/ 445103 h 710564"/>
                      <a:gd name="connsiteX32" fmla="*/ 710565 w 710564"/>
                      <a:gd name="connsiteY32" fmla="*/ 433007 h 71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710564" h="710564">
                        <a:moveTo>
                          <a:pt x="710565" y="433007"/>
                        </a:moveTo>
                        <a:lnTo>
                          <a:pt x="710565" y="277559"/>
                        </a:lnTo>
                        <a:lnTo>
                          <a:pt x="663511" y="265462"/>
                        </a:lnTo>
                        <a:cubicBezTo>
                          <a:pt x="656939" y="242792"/>
                          <a:pt x="647986" y="221171"/>
                          <a:pt x="636746" y="200882"/>
                        </a:cubicBezTo>
                        <a:lnTo>
                          <a:pt x="661416" y="159067"/>
                        </a:lnTo>
                        <a:lnTo>
                          <a:pt x="551497" y="49149"/>
                        </a:lnTo>
                        <a:lnTo>
                          <a:pt x="509683" y="73819"/>
                        </a:lnTo>
                        <a:cubicBezTo>
                          <a:pt x="489394" y="62675"/>
                          <a:pt x="467773" y="53721"/>
                          <a:pt x="445103" y="47054"/>
                        </a:cubicBezTo>
                        <a:lnTo>
                          <a:pt x="433006" y="0"/>
                        </a:lnTo>
                        <a:lnTo>
                          <a:pt x="277559" y="0"/>
                        </a:lnTo>
                        <a:lnTo>
                          <a:pt x="265462" y="47054"/>
                        </a:lnTo>
                        <a:cubicBezTo>
                          <a:pt x="242792" y="53626"/>
                          <a:pt x="221170" y="62579"/>
                          <a:pt x="200882" y="73819"/>
                        </a:cubicBezTo>
                        <a:lnTo>
                          <a:pt x="159067" y="49149"/>
                        </a:lnTo>
                        <a:lnTo>
                          <a:pt x="49149" y="159067"/>
                        </a:lnTo>
                        <a:lnTo>
                          <a:pt x="73819" y="200882"/>
                        </a:lnTo>
                        <a:cubicBezTo>
                          <a:pt x="62674" y="221171"/>
                          <a:pt x="53721" y="242792"/>
                          <a:pt x="47053" y="265462"/>
                        </a:cubicBezTo>
                        <a:lnTo>
                          <a:pt x="0" y="277559"/>
                        </a:lnTo>
                        <a:lnTo>
                          <a:pt x="0" y="433007"/>
                        </a:lnTo>
                        <a:lnTo>
                          <a:pt x="47053" y="445103"/>
                        </a:lnTo>
                        <a:cubicBezTo>
                          <a:pt x="53626" y="467773"/>
                          <a:pt x="62579" y="489395"/>
                          <a:pt x="73819" y="509683"/>
                        </a:cubicBezTo>
                        <a:lnTo>
                          <a:pt x="49149" y="551498"/>
                        </a:lnTo>
                        <a:lnTo>
                          <a:pt x="159067" y="661416"/>
                        </a:lnTo>
                        <a:lnTo>
                          <a:pt x="200882" y="636746"/>
                        </a:lnTo>
                        <a:cubicBezTo>
                          <a:pt x="221170" y="647891"/>
                          <a:pt x="242792" y="656844"/>
                          <a:pt x="265462" y="663512"/>
                        </a:cubicBezTo>
                        <a:lnTo>
                          <a:pt x="277559" y="710565"/>
                        </a:lnTo>
                        <a:lnTo>
                          <a:pt x="433006" y="710565"/>
                        </a:lnTo>
                        <a:lnTo>
                          <a:pt x="445103" y="663512"/>
                        </a:lnTo>
                        <a:cubicBezTo>
                          <a:pt x="467773" y="656939"/>
                          <a:pt x="489394" y="647986"/>
                          <a:pt x="509683" y="636746"/>
                        </a:cubicBezTo>
                        <a:lnTo>
                          <a:pt x="551497" y="661416"/>
                        </a:lnTo>
                        <a:lnTo>
                          <a:pt x="661416" y="551498"/>
                        </a:lnTo>
                        <a:lnTo>
                          <a:pt x="636746" y="509683"/>
                        </a:lnTo>
                        <a:cubicBezTo>
                          <a:pt x="647890" y="489395"/>
                          <a:pt x="656844" y="467773"/>
                          <a:pt x="663511" y="445103"/>
                        </a:cubicBezTo>
                        <a:lnTo>
                          <a:pt x="710565" y="433007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任意多边形: 形状 253"/>
                  <p:cNvSpPr/>
                  <p:nvPr/>
                </p:nvSpPr>
                <p:spPr>
                  <a:xfrm rot="-4815532">
                    <a:off x="6447092" y="4072019"/>
                    <a:ext cx="433776" cy="433776"/>
                  </a:xfrm>
                  <a:custGeom>
                    <a:avLst/>
                    <a:gdLst>
                      <a:gd name="connsiteX0" fmla="*/ 433776 w 433776"/>
                      <a:gd name="connsiteY0" fmla="*/ 216888 h 433776"/>
                      <a:gd name="connsiteX1" fmla="*/ 216888 w 433776"/>
                      <a:gd name="connsiteY1" fmla="*/ 433776 h 433776"/>
                      <a:gd name="connsiteX2" fmla="*/ 0 w 433776"/>
                      <a:gd name="connsiteY2" fmla="*/ 216888 h 433776"/>
                      <a:gd name="connsiteX3" fmla="*/ 216888 w 433776"/>
                      <a:gd name="connsiteY3" fmla="*/ 0 h 433776"/>
                      <a:gd name="connsiteX4" fmla="*/ 433776 w 433776"/>
                      <a:gd name="connsiteY4" fmla="*/ 216888 h 433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776" h="433776">
                        <a:moveTo>
                          <a:pt x="433776" y="216888"/>
                        </a:moveTo>
                        <a:cubicBezTo>
                          <a:pt x="433776" y="336672"/>
                          <a:pt x="336672" y="433776"/>
                          <a:pt x="216888" y="433776"/>
                        </a:cubicBezTo>
                        <a:cubicBezTo>
                          <a:pt x="97104" y="433776"/>
                          <a:pt x="0" y="336672"/>
                          <a:pt x="0" y="216888"/>
                        </a:cubicBezTo>
                        <a:cubicBezTo>
                          <a:pt x="0" y="97104"/>
                          <a:pt x="97104" y="0"/>
                          <a:pt x="216888" y="0"/>
                        </a:cubicBezTo>
                        <a:cubicBezTo>
                          <a:pt x="336672" y="0"/>
                          <a:pt x="433776" y="97104"/>
                          <a:pt x="433776" y="216888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任意多边形: 形状 254"/>
                  <p:cNvSpPr/>
                  <p:nvPr/>
                </p:nvSpPr>
                <p:spPr>
                  <a:xfrm>
                    <a:off x="6521386" y="4146327"/>
                    <a:ext cx="285178" cy="285178"/>
                  </a:xfrm>
                  <a:custGeom>
                    <a:avLst/>
                    <a:gdLst>
                      <a:gd name="connsiteX0" fmla="*/ 285179 w 285178"/>
                      <a:gd name="connsiteY0" fmla="*/ 142589 h 285178"/>
                      <a:gd name="connsiteX1" fmla="*/ 142589 w 285178"/>
                      <a:gd name="connsiteY1" fmla="*/ 285179 h 285178"/>
                      <a:gd name="connsiteX2" fmla="*/ 0 w 285178"/>
                      <a:gd name="connsiteY2" fmla="*/ 142589 h 285178"/>
                      <a:gd name="connsiteX3" fmla="*/ 142589 w 285178"/>
                      <a:gd name="connsiteY3" fmla="*/ 0 h 285178"/>
                      <a:gd name="connsiteX4" fmla="*/ 285179 w 285178"/>
                      <a:gd name="connsiteY4" fmla="*/ 142589 h 285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5178" h="285178">
                        <a:moveTo>
                          <a:pt x="285179" y="142589"/>
                        </a:moveTo>
                        <a:cubicBezTo>
                          <a:pt x="285179" y="221339"/>
                          <a:pt x="221339" y="285179"/>
                          <a:pt x="142589" y="285179"/>
                        </a:cubicBezTo>
                        <a:cubicBezTo>
                          <a:pt x="63839" y="285179"/>
                          <a:pt x="0" y="221339"/>
                          <a:pt x="0" y="142589"/>
                        </a:cubicBezTo>
                        <a:cubicBezTo>
                          <a:pt x="0" y="63839"/>
                          <a:pt x="63839" y="0"/>
                          <a:pt x="142589" y="0"/>
                        </a:cubicBezTo>
                        <a:cubicBezTo>
                          <a:pt x="221339" y="0"/>
                          <a:pt x="285179" y="63839"/>
                          <a:pt x="285179" y="142589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任意多边形: 形状 255"/>
                  <p:cNvSpPr/>
                  <p:nvPr/>
                </p:nvSpPr>
                <p:spPr>
                  <a:xfrm>
                    <a:off x="5974746" y="3877341"/>
                    <a:ext cx="285083" cy="241839"/>
                  </a:xfrm>
                  <a:custGeom>
                    <a:avLst/>
                    <a:gdLst>
                      <a:gd name="connsiteX0" fmla="*/ 0 w 285083"/>
                      <a:gd name="connsiteY0" fmla="*/ 0 h 241839"/>
                      <a:gd name="connsiteX1" fmla="*/ 285083 w 285083"/>
                      <a:gd name="connsiteY1" fmla="*/ 0 h 241839"/>
                      <a:gd name="connsiteX2" fmla="*/ 285083 w 285083"/>
                      <a:gd name="connsiteY2" fmla="*/ 241840 h 241839"/>
                      <a:gd name="connsiteX3" fmla="*/ 0 w 285083"/>
                      <a:gd name="connsiteY3" fmla="*/ 241840 h 241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5083" h="241839">
                        <a:moveTo>
                          <a:pt x="0" y="0"/>
                        </a:moveTo>
                        <a:lnTo>
                          <a:pt x="285083" y="0"/>
                        </a:lnTo>
                        <a:lnTo>
                          <a:pt x="285083" y="241840"/>
                        </a:lnTo>
                        <a:lnTo>
                          <a:pt x="0" y="24184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任意多边形: 形状 256"/>
                  <p:cNvSpPr/>
                  <p:nvPr/>
                </p:nvSpPr>
                <p:spPr>
                  <a:xfrm>
                    <a:off x="5869019" y="4471891"/>
                    <a:ext cx="496538" cy="24193"/>
                  </a:xfrm>
                  <a:custGeom>
                    <a:avLst/>
                    <a:gdLst>
                      <a:gd name="connsiteX0" fmla="*/ 0 w 496538"/>
                      <a:gd name="connsiteY0" fmla="*/ 0 h 24193"/>
                      <a:gd name="connsiteX1" fmla="*/ 248317 w 496538"/>
                      <a:gd name="connsiteY1" fmla="*/ 24193 h 24193"/>
                      <a:gd name="connsiteX2" fmla="*/ 496538 w 496538"/>
                      <a:gd name="connsiteY2" fmla="*/ 0 h 24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6538" h="24193">
                        <a:moveTo>
                          <a:pt x="0" y="0"/>
                        </a:moveTo>
                        <a:cubicBezTo>
                          <a:pt x="67151" y="14097"/>
                          <a:pt x="149733" y="24193"/>
                          <a:pt x="248317" y="24193"/>
                        </a:cubicBezTo>
                        <a:cubicBezTo>
                          <a:pt x="346805" y="24193"/>
                          <a:pt x="429387" y="14192"/>
                          <a:pt x="496538" y="0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任意多边形: 形状 257"/>
                  <p:cNvSpPr/>
                  <p:nvPr/>
                </p:nvSpPr>
                <p:spPr>
                  <a:xfrm>
                    <a:off x="5861208" y="4119181"/>
                    <a:ext cx="512159" cy="9525"/>
                  </a:xfrm>
                  <a:custGeom>
                    <a:avLst/>
                    <a:gdLst>
                      <a:gd name="connsiteX0" fmla="*/ 512159 w 512159"/>
                      <a:gd name="connsiteY0" fmla="*/ 0 h 9525"/>
                      <a:gd name="connsiteX1" fmla="*/ 0 w 512159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12159" h="9525">
                        <a:moveTo>
                          <a:pt x="512159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任意多边形: 形状 258"/>
                  <p:cNvSpPr/>
                  <p:nvPr/>
                </p:nvSpPr>
                <p:spPr>
                  <a:xfrm>
                    <a:off x="5638895" y="3111816"/>
                    <a:ext cx="956881" cy="765429"/>
                  </a:xfrm>
                  <a:custGeom>
                    <a:avLst/>
                    <a:gdLst>
                      <a:gd name="connsiteX0" fmla="*/ 478441 w 956881"/>
                      <a:gd name="connsiteY0" fmla="*/ 0 h 765429"/>
                      <a:gd name="connsiteX1" fmla="*/ 109823 w 956881"/>
                      <a:gd name="connsiteY1" fmla="*/ 0 h 765429"/>
                      <a:gd name="connsiteX2" fmla="*/ 0 w 956881"/>
                      <a:gd name="connsiteY2" fmla="*/ 109823 h 765429"/>
                      <a:gd name="connsiteX3" fmla="*/ 0 w 956881"/>
                      <a:gd name="connsiteY3" fmla="*/ 431863 h 765429"/>
                      <a:gd name="connsiteX4" fmla="*/ 17050 w 956881"/>
                      <a:gd name="connsiteY4" fmla="*/ 490633 h 765429"/>
                      <a:gd name="connsiteX5" fmla="*/ 158972 w 956881"/>
                      <a:gd name="connsiteY5" fmla="*/ 714470 h 765429"/>
                      <a:gd name="connsiteX6" fmla="*/ 251746 w 956881"/>
                      <a:gd name="connsiteY6" fmla="*/ 765429 h 765429"/>
                      <a:gd name="connsiteX7" fmla="*/ 478441 w 956881"/>
                      <a:gd name="connsiteY7" fmla="*/ 765429 h 765429"/>
                      <a:gd name="connsiteX8" fmla="*/ 705136 w 956881"/>
                      <a:gd name="connsiteY8" fmla="*/ 765429 h 765429"/>
                      <a:gd name="connsiteX9" fmla="*/ 797909 w 956881"/>
                      <a:gd name="connsiteY9" fmla="*/ 714470 h 765429"/>
                      <a:gd name="connsiteX10" fmla="*/ 939832 w 956881"/>
                      <a:gd name="connsiteY10" fmla="*/ 490633 h 765429"/>
                      <a:gd name="connsiteX11" fmla="*/ 956882 w 956881"/>
                      <a:gd name="connsiteY11" fmla="*/ 431863 h 765429"/>
                      <a:gd name="connsiteX12" fmla="*/ 956882 w 956881"/>
                      <a:gd name="connsiteY12" fmla="*/ 109823 h 765429"/>
                      <a:gd name="connsiteX13" fmla="*/ 847058 w 956881"/>
                      <a:gd name="connsiteY13" fmla="*/ 0 h 765429"/>
                      <a:gd name="connsiteX14" fmla="*/ 478441 w 956881"/>
                      <a:gd name="connsiteY14" fmla="*/ 0 h 765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56881" h="765429">
                        <a:moveTo>
                          <a:pt x="478441" y="0"/>
                        </a:moveTo>
                        <a:lnTo>
                          <a:pt x="109823" y="0"/>
                        </a:lnTo>
                        <a:cubicBezTo>
                          <a:pt x="49149" y="0"/>
                          <a:pt x="0" y="49149"/>
                          <a:pt x="0" y="109823"/>
                        </a:cubicBezTo>
                        <a:lnTo>
                          <a:pt x="0" y="431863"/>
                        </a:lnTo>
                        <a:cubicBezTo>
                          <a:pt x="0" y="452723"/>
                          <a:pt x="5905" y="473107"/>
                          <a:pt x="17050" y="490633"/>
                        </a:cubicBezTo>
                        <a:lnTo>
                          <a:pt x="158972" y="714470"/>
                        </a:lnTo>
                        <a:cubicBezTo>
                          <a:pt x="179070" y="746188"/>
                          <a:pt x="214122" y="765429"/>
                          <a:pt x="251746" y="765429"/>
                        </a:cubicBezTo>
                        <a:lnTo>
                          <a:pt x="478441" y="765429"/>
                        </a:lnTo>
                        <a:lnTo>
                          <a:pt x="705136" y="765429"/>
                        </a:lnTo>
                        <a:cubicBezTo>
                          <a:pt x="742760" y="765429"/>
                          <a:pt x="777716" y="746188"/>
                          <a:pt x="797909" y="714470"/>
                        </a:cubicBezTo>
                        <a:lnTo>
                          <a:pt x="939832" y="490633"/>
                        </a:lnTo>
                        <a:cubicBezTo>
                          <a:pt x="950976" y="473012"/>
                          <a:pt x="956882" y="452628"/>
                          <a:pt x="956882" y="431863"/>
                        </a:cubicBezTo>
                        <a:lnTo>
                          <a:pt x="956882" y="109823"/>
                        </a:lnTo>
                        <a:cubicBezTo>
                          <a:pt x="956882" y="49149"/>
                          <a:pt x="907732" y="0"/>
                          <a:pt x="847058" y="0"/>
                        </a:cubicBezTo>
                        <a:lnTo>
                          <a:pt x="478441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任意多边形: 形状 259"/>
                  <p:cNvSpPr/>
                  <p:nvPr/>
                </p:nvSpPr>
                <p:spPr>
                  <a:xfrm>
                    <a:off x="5226558" y="3445191"/>
                    <a:ext cx="266033" cy="334137"/>
                  </a:xfrm>
                  <a:custGeom>
                    <a:avLst/>
                    <a:gdLst>
                      <a:gd name="connsiteX0" fmla="*/ 0 w 266033"/>
                      <a:gd name="connsiteY0" fmla="*/ 334137 h 334137"/>
                      <a:gd name="connsiteX1" fmla="*/ 0 w 266033"/>
                      <a:gd name="connsiteY1" fmla="*/ 308324 h 334137"/>
                      <a:gd name="connsiteX2" fmla="*/ 266033 w 266033"/>
                      <a:gd name="connsiteY2" fmla="*/ 0 h 334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6033" h="334137">
                        <a:moveTo>
                          <a:pt x="0" y="334137"/>
                        </a:moveTo>
                        <a:lnTo>
                          <a:pt x="0" y="308324"/>
                        </a:lnTo>
                        <a:cubicBezTo>
                          <a:pt x="0" y="151924"/>
                          <a:pt x="115729" y="22098"/>
                          <a:pt x="266033" y="0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任意多边形: 形状 260"/>
                  <p:cNvSpPr/>
                  <p:nvPr/>
                </p:nvSpPr>
                <p:spPr>
                  <a:xfrm>
                    <a:off x="5107209" y="3325081"/>
                    <a:ext cx="383000" cy="454247"/>
                  </a:xfrm>
                  <a:custGeom>
                    <a:avLst/>
                    <a:gdLst>
                      <a:gd name="connsiteX0" fmla="*/ 0 w 383000"/>
                      <a:gd name="connsiteY0" fmla="*/ 454247 h 454247"/>
                      <a:gd name="connsiteX1" fmla="*/ 0 w 383000"/>
                      <a:gd name="connsiteY1" fmla="*/ 428435 h 454247"/>
                      <a:gd name="connsiteX2" fmla="*/ 383000 w 383000"/>
                      <a:gd name="connsiteY2" fmla="*/ 0 h 454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83000" h="454247">
                        <a:moveTo>
                          <a:pt x="0" y="454247"/>
                        </a:moveTo>
                        <a:lnTo>
                          <a:pt x="0" y="428435"/>
                        </a:lnTo>
                        <a:cubicBezTo>
                          <a:pt x="0" y="206978"/>
                          <a:pt x="167831" y="24003"/>
                          <a:pt x="383000" y="0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任意多边形: 形状 261"/>
                  <p:cNvSpPr/>
                  <p:nvPr/>
                </p:nvSpPr>
                <p:spPr>
                  <a:xfrm>
                    <a:off x="5479541" y="3222878"/>
                    <a:ext cx="159258" cy="318516"/>
                  </a:xfrm>
                  <a:custGeom>
                    <a:avLst/>
                    <a:gdLst>
                      <a:gd name="connsiteX0" fmla="*/ 159258 w 159258"/>
                      <a:gd name="connsiteY0" fmla="*/ 0 h 318516"/>
                      <a:gd name="connsiteX1" fmla="*/ 159258 w 159258"/>
                      <a:gd name="connsiteY1" fmla="*/ 318516 h 318516"/>
                      <a:gd name="connsiteX2" fmla="*/ 0 w 159258"/>
                      <a:gd name="connsiteY2" fmla="*/ 159258 h 318516"/>
                      <a:gd name="connsiteX3" fmla="*/ 159258 w 159258"/>
                      <a:gd name="connsiteY3" fmla="*/ 0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258" h="318516">
                        <a:moveTo>
                          <a:pt x="159258" y="0"/>
                        </a:moveTo>
                        <a:lnTo>
                          <a:pt x="159258" y="318516"/>
                        </a:lnTo>
                        <a:cubicBezTo>
                          <a:pt x="71342" y="318516"/>
                          <a:pt x="0" y="247174"/>
                          <a:pt x="0" y="159258"/>
                        </a:cubicBezTo>
                        <a:cubicBezTo>
                          <a:pt x="0" y="71342"/>
                          <a:pt x="71342" y="0"/>
                          <a:pt x="159258" y="0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任意多边形: 形状 262"/>
                  <p:cNvSpPr/>
                  <p:nvPr/>
                </p:nvSpPr>
                <p:spPr>
                  <a:xfrm>
                    <a:off x="5274278" y="3909154"/>
                    <a:ext cx="124110" cy="349758"/>
                  </a:xfrm>
                  <a:custGeom>
                    <a:avLst/>
                    <a:gdLst>
                      <a:gd name="connsiteX0" fmla="*/ 30194 w 124110"/>
                      <a:gd name="connsiteY0" fmla="*/ 0 h 349758"/>
                      <a:gd name="connsiteX1" fmla="*/ 56293 w 124110"/>
                      <a:gd name="connsiteY1" fmla="*/ 22384 h 349758"/>
                      <a:gd name="connsiteX2" fmla="*/ 124111 w 124110"/>
                      <a:gd name="connsiteY2" fmla="*/ 186023 h 349758"/>
                      <a:gd name="connsiteX3" fmla="*/ 56293 w 124110"/>
                      <a:gd name="connsiteY3" fmla="*/ 349758 h 349758"/>
                      <a:gd name="connsiteX4" fmla="*/ 0 w 124110"/>
                      <a:gd name="connsiteY4" fmla="*/ 293465 h 349758"/>
                      <a:gd name="connsiteX5" fmla="*/ 44482 w 124110"/>
                      <a:gd name="connsiteY5" fmla="*/ 186023 h 349758"/>
                      <a:gd name="connsiteX6" fmla="*/ 953 w 124110"/>
                      <a:gd name="connsiteY6" fmla="*/ 79629 h 349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110" h="349758">
                        <a:moveTo>
                          <a:pt x="30194" y="0"/>
                        </a:moveTo>
                        <a:cubicBezTo>
                          <a:pt x="39338" y="6667"/>
                          <a:pt x="48006" y="14097"/>
                          <a:pt x="56293" y="22384"/>
                        </a:cubicBezTo>
                        <a:cubicBezTo>
                          <a:pt x="100013" y="66104"/>
                          <a:pt x="124111" y="124301"/>
                          <a:pt x="124111" y="186023"/>
                        </a:cubicBezTo>
                        <a:cubicBezTo>
                          <a:pt x="124111" y="247840"/>
                          <a:pt x="100013" y="306038"/>
                          <a:pt x="56293" y="349758"/>
                        </a:cubicBezTo>
                        <a:lnTo>
                          <a:pt x="0" y="293465"/>
                        </a:lnTo>
                        <a:cubicBezTo>
                          <a:pt x="28670" y="264795"/>
                          <a:pt x="44482" y="226695"/>
                          <a:pt x="44482" y="186023"/>
                        </a:cubicBezTo>
                        <a:cubicBezTo>
                          <a:pt x="44482" y="146018"/>
                          <a:pt x="29147" y="108299"/>
                          <a:pt x="953" y="79629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任意多边形: 形状 263"/>
                  <p:cNvSpPr/>
                  <p:nvPr/>
                </p:nvSpPr>
                <p:spPr>
                  <a:xfrm>
                    <a:off x="4935378" y="3909154"/>
                    <a:ext cx="124110" cy="349758"/>
                  </a:xfrm>
                  <a:custGeom>
                    <a:avLst/>
                    <a:gdLst>
                      <a:gd name="connsiteX0" fmla="*/ 93917 w 124110"/>
                      <a:gd name="connsiteY0" fmla="*/ 0 h 349758"/>
                      <a:gd name="connsiteX1" fmla="*/ 67818 w 124110"/>
                      <a:gd name="connsiteY1" fmla="*/ 22384 h 349758"/>
                      <a:gd name="connsiteX2" fmla="*/ 0 w 124110"/>
                      <a:gd name="connsiteY2" fmla="*/ 186023 h 349758"/>
                      <a:gd name="connsiteX3" fmla="*/ 67818 w 124110"/>
                      <a:gd name="connsiteY3" fmla="*/ 349758 h 349758"/>
                      <a:gd name="connsiteX4" fmla="*/ 124111 w 124110"/>
                      <a:gd name="connsiteY4" fmla="*/ 293465 h 349758"/>
                      <a:gd name="connsiteX5" fmla="*/ 79534 w 124110"/>
                      <a:gd name="connsiteY5" fmla="*/ 186023 h 349758"/>
                      <a:gd name="connsiteX6" fmla="*/ 123158 w 124110"/>
                      <a:gd name="connsiteY6" fmla="*/ 79629 h 349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110" h="349758">
                        <a:moveTo>
                          <a:pt x="93917" y="0"/>
                        </a:moveTo>
                        <a:cubicBezTo>
                          <a:pt x="84773" y="6667"/>
                          <a:pt x="76105" y="14097"/>
                          <a:pt x="67818" y="22384"/>
                        </a:cubicBezTo>
                        <a:cubicBezTo>
                          <a:pt x="24098" y="66104"/>
                          <a:pt x="0" y="124301"/>
                          <a:pt x="0" y="186023"/>
                        </a:cubicBezTo>
                        <a:cubicBezTo>
                          <a:pt x="0" y="247840"/>
                          <a:pt x="24098" y="306038"/>
                          <a:pt x="67818" y="349758"/>
                        </a:cubicBezTo>
                        <a:lnTo>
                          <a:pt x="124111" y="293465"/>
                        </a:lnTo>
                        <a:cubicBezTo>
                          <a:pt x="95441" y="264795"/>
                          <a:pt x="79534" y="226695"/>
                          <a:pt x="79534" y="186023"/>
                        </a:cubicBezTo>
                        <a:cubicBezTo>
                          <a:pt x="79534" y="146018"/>
                          <a:pt x="94964" y="108299"/>
                          <a:pt x="123158" y="79629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任意多边形: 形状 264"/>
                  <p:cNvSpPr/>
                  <p:nvPr/>
                </p:nvSpPr>
                <p:spPr>
                  <a:xfrm>
                    <a:off x="5029009" y="3765708"/>
                    <a:ext cx="275653" cy="275653"/>
                  </a:xfrm>
                  <a:custGeom>
                    <a:avLst/>
                    <a:gdLst>
                      <a:gd name="connsiteX0" fmla="*/ 0 w 275653"/>
                      <a:gd name="connsiteY0" fmla="*/ 137827 h 275653"/>
                      <a:gd name="connsiteX1" fmla="*/ 137827 w 275653"/>
                      <a:gd name="connsiteY1" fmla="*/ 0 h 275653"/>
                      <a:gd name="connsiteX2" fmla="*/ 275654 w 275653"/>
                      <a:gd name="connsiteY2" fmla="*/ 137827 h 275653"/>
                      <a:gd name="connsiteX3" fmla="*/ 137827 w 275653"/>
                      <a:gd name="connsiteY3" fmla="*/ 275653 h 275653"/>
                      <a:gd name="connsiteX4" fmla="*/ 0 w 275653"/>
                      <a:gd name="connsiteY4" fmla="*/ 137827 h 275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53" h="275653">
                        <a:moveTo>
                          <a:pt x="0" y="137827"/>
                        </a:moveTo>
                        <a:cubicBezTo>
                          <a:pt x="0" y="61722"/>
                          <a:pt x="61722" y="0"/>
                          <a:pt x="137827" y="0"/>
                        </a:cubicBezTo>
                        <a:cubicBezTo>
                          <a:pt x="213931" y="0"/>
                          <a:pt x="275654" y="61722"/>
                          <a:pt x="275654" y="137827"/>
                        </a:cubicBezTo>
                        <a:cubicBezTo>
                          <a:pt x="275654" y="213931"/>
                          <a:pt x="213931" y="275653"/>
                          <a:pt x="137827" y="275653"/>
                        </a:cubicBezTo>
                        <a:cubicBezTo>
                          <a:pt x="61722" y="275653"/>
                          <a:pt x="0" y="213931"/>
                          <a:pt x="0" y="137827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任意多边形: 形状 265"/>
                  <p:cNvSpPr/>
                  <p:nvPr/>
                </p:nvSpPr>
                <p:spPr>
                  <a:xfrm>
                    <a:off x="5134165" y="3551776"/>
                    <a:ext cx="129825" cy="92202"/>
                  </a:xfrm>
                  <a:custGeom>
                    <a:avLst/>
                    <a:gdLst>
                      <a:gd name="connsiteX0" fmla="*/ 23241 w 129825"/>
                      <a:gd name="connsiteY0" fmla="*/ 0 h 92202"/>
                      <a:gd name="connsiteX1" fmla="*/ 0 w 129825"/>
                      <a:gd name="connsiteY1" fmla="*/ 51530 h 92202"/>
                      <a:gd name="connsiteX2" fmla="*/ 112586 w 129825"/>
                      <a:gd name="connsiteY2" fmla="*/ 92202 h 92202"/>
                      <a:gd name="connsiteX3" fmla="*/ 129826 w 129825"/>
                      <a:gd name="connsiteY3" fmla="*/ 53721 h 92202"/>
                      <a:gd name="connsiteX4" fmla="*/ 23241 w 129825"/>
                      <a:gd name="connsiteY4" fmla="*/ 0 h 92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825" h="92202">
                        <a:moveTo>
                          <a:pt x="23241" y="0"/>
                        </a:moveTo>
                        <a:cubicBezTo>
                          <a:pt x="14478" y="16574"/>
                          <a:pt x="6667" y="33718"/>
                          <a:pt x="0" y="51530"/>
                        </a:cubicBezTo>
                        <a:lnTo>
                          <a:pt x="112586" y="92202"/>
                        </a:lnTo>
                        <a:cubicBezTo>
                          <a:pt x="117539" y="78962"/>
                          <a:pt x="123158" y="66008"/>
                          <a:pt x="129826" y="53721"/>
                        </a:cubicBezTo>
                        <a:lnTo>
                          <a:pt x="23241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任意多边形: 形状 266"/>
                  <p:cNvSpPr/>
                  <p:nvPr/>
                </p:nvSpPr>
                <p:spPr>
                  <a:xfrm>
                    <a:off x="5415819" y="3327939"/>
                    <a:ext cx="76485" cy="126587"/>
                  </a:xfrm>
                  <a:custGeom>
                    <a:avLst/>
                    <a:gdLst>
                      <a:gd name="connsiteX0" fmla="*/ 76105 w 76485"/>
                      <a:gd name="connsiteY0" fmla="*/ 115729 h 126587"/>
                      <a:gd name="connsiteX1" fmla="*/ 76486 w 76485"/>
                      <a:gd name="connsiteY1" fmla="*/ 117634 h 126587"/>
                      <a:gd name="connsiteX2" fmla="*/ 35243 w 76485"/>
                      <a:gd name="connsiteY2" fmla="*/ 126587 h 126587"/>
                      <a:gd name="connsiteX3" fmla="*/ 0 w 76485"/>
                      <a:gd name="connsiteY3" fmla="*/ 12287 h 126587"/>
                      <a:gd name="connsiteX4" fmla="*/ 54197 w 76485"/>
                      <a:gd name="connsiteY4" fmla="*/ 0 h 126587"/>
                      <a:gd name="connsiteX5" fmla="*/ 63913 w 76485"/>
                      <a:gd name="connsiteY5" fmla="*/ 51054 h 126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6485" h="126587">
                        <a:moveTo>
                          <a:pt x="76105" y="115729"/>
                        </a:moveTo>
                        <a:lnTo>
                          <a:pt x="76486" y="117634"/>
                        </a:lnTo>
                        <a:cubicBezTo>
                          <a:pt x="62484" y="119825"/>
                          <a:pt x="48673" y="122682"/>
                          <a:pt x="35243" y="126587"/>
                        </a:cubicBezTo>
                        <a:lnTo>
                          <a:pt x="0" y="12287"/>
                        </a:lnTo>
                        <a:cubicBezTo>
                          <a:pt x="17621" y="7049"/>
                          <a:pt x="35719" y="2858"/>
                          <a:pt x="54197" y="0"/>
                        </a:cubicBezTo>
                        <a:lnTo>
                          <a:pt x="63913" y="51054"/>
                        </a:ln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任意多边形: 形状 267"/>
                  <p:cNvSpPr/>
                  <p:nvPr/>
                </p:nvSpPr>
                <p:spPr>
                  <a:xfrm>
                    <a:off x="5107971" y="3674268"/>
                    <a:ext cx="123634" cy="68865"/>
                  </a:xfrm>
                  <a:custGeom>
                    <a:avLst/>
                    <a:gdLst>
                      <a:gd name="connsiteX0" fmla="*/ 6572 w 123634"/>
                      <a:gd name="connsiteY0" fmla="*/ 0 h 68865"/>
                      <a:gd name="connsiteX1" fmla="*/ 0 w 123634"/>
                      <a:gd name="connsiteY1" fmla="*/ 53626 h 68865"/>
                      <a:gd name="connsiteX2" fmla="*/ 119158 w 123634"/>
                      <a:gd name="connsiteY2" fmla="*/ 68866 h 68865"/>
                      <a:gd name="connsiteX3" fmla="*/ 123634 w 123634"/>
                      <a:gd name="connsiteY3" fmla="*/ 25146 h 68865"/>
                      <a:gd name="connsiteX4" fmla="*/ 6572 w 123634"/>
                      <a:gd name="connsiteY4" fmla="*/ 0 h 6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634" h="68865">
                        <a:moveTo>
                          <a:pt x="6572" y="0"/>
                        </a:moveTo>
                        <a:cubicBezTo>
                          <a:pt x="3334" y="17526"/>
                          <a:pt x="1048" y="35433"/>
                          <a:pt x="0" y="53626"/>
                        </a:cubicBezTo>
                        <a:lnTo>
                          <a:pt x="119158" y="68866"/>
                        </a:lnTo>
                        <a:cubicBezTo>
                          <a:pt x="119634" y="54007"/>
                          <a:pt x="121158" y="39433"/>
                          <a:pt x="123634" y="25146"/>
                        </a:cubicBezTo>
                        <a:lnTo>
                          <a:pt x="6572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任意多边形: 形状 268"/>
                  <p:cNvSpPr/>
                  <p:nvPr/>
                </p:nvSpPr>
                <p:spPr>
                  <a:xfrm>
                    <a:off x="5199126" y="3445001"/>
                    <a:ext cx="122872" cy="114681"/>
                  </a:xfrm>
                  <a:custGeom>
                    <a:avLst/>
                    <a:gdLst>
                      <a:gd name="connsiteX0" fmla="*/ 122873 w 122872"/>
                      <a:gd name="connsiteY0" fmla="*/ 84582 h 114681"/>
                      <a:gd name="connsiteX1" fmla="*/ 38481 w 122872"/>
                      <a:gd name="connsiteY1" fmla="*/ 0 h 114681"/>
                      <a:gd name="connsiteX2" fmla="*/ 0 w 122872"/>
                      <a:gd name="connsiteY2" fmla="*/ 42863 h 114681"/>
                      <a:gd name="connsiteX3" fmla="*/ 95536 w 122872"/>
                      <a:gd name="connsiteY3" fmla="*/ 114681 h 114681"/>
                      <a:gd name="connsiteX4" fmla="*/ 122873 w 122872"/>
                      <a:gd name="connsiteY4" fmla="*/ 84582 h 114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72" h="114681">
                        <a:moveTo>
                          <a:pt x="122873" y="84582"/>
                        </a:moveTo>
                        <a:lnTo>
                          <a:pt x="38481" y="0"/>
                        </a:lnTo>
                        <a:cubicBezTo>
                          <a:pt x="24765" y="13430"/>
                          <a:pt x="11906" y="27718"/>
                          <a:pt x="0" y="42863"/>
                        </a:cubicBezTo>
                        <a:lnTo>
                          <a:pt x="95536" y="114681"/>
                        </a:lnTo>
                        <a:cubicBezTo>
                          <a:pt x="103918" y="104108"/>
                          <a:pt x="113062" y="94012"/>
                          <a:pt x="122873" y="84582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任意多边形: 形状 269"/>
                  <p:cNvSpPr/>
                  <p:nvPr/>
                </p:nvSpPr>
                <p:spPr>
                  <a:xfrm>
                    <a:off x="5296947" y="3367753"/>
                    <a:ext cx="102393" cy="127634"/>
                  </a:xfrm>
                  <a:custGeom>
                    <a:avLst/>
                    <a:gdLst>
                      <a:gd name="connsiteX0" fmla="*/ 49244 w 102393"/>
                      <a:gd name="connsiteY0" fmla="*/ 0 h 127634"/>
                      <a:gd name="connsiteX1" fmla="*/ 0 w 102393"/>
                      <a:gd name="connsiteY1" fmla="*/ 28765 h 127634"/>
                      <a:gd name="connsiteX2" fmla="*/ 66866 w 102393"/>
                      <a:gd name="connsiteY2" fmla="*/ 127635 h 127634"/>
                      <a:gd name="connsiteX3" fmla="*/ 102394 w 102393"/>
                      <a:gd name="connsiteY3" fmla="*/ 107156 h 127634"/>
                      <a:gd name="connsiteX4" fmla="*/ 49244 w 102393"/>
                      <a:gd name="connsiteY4" fmla="*/ 0 h 127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393" h="127634">
                        <a:moveTo>
                          <a:pt x="49244" y="0"/>
                        </a:moveTo>
                        <a:cubicBezTo>
                          <a:pt x="32195" y="8572"/>
                          <a:pt x="15716" y="18097"/>
                          <a:pt x="0" y="28765"/>
                        </a:cubicBezTo>
                        <a:lnTo>
                          <a:pt x="66866" y="127635"/>
                        </a:lnTo>
                        <a:cubicBezTo>
                          <a:pt x="78105" y="120015"/>
                          <a:pt x="90106" y="113347"/>
                          <a:pt x="102394" y="107156"/>
                        </a:cubicBezTo>
                        <a:lnTo>
                          <a:pt x="49244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任意多边形: 形状 270"/>
                  <p:cNvSpPr/>
                  <p:nvPr/>
                </p:nvSpPr>
                <p:spPr>
                  <a:xfrm>
                    <a:off x="6744366" y="2967799"/>
                    <a:ext cx="383000" cy="471296"/>
                  </a:xfrm>
                  <a:custGeom>
                    <a:avLst/>
                    <a:gdLst>
                      <a:gd name="connsiteX0" fmla="*/ 383000 w 383000"/>
                      <a:gd name="connsiteY0" fmla="*/ 0 h 471296"/>
                      <a:gd name="connsiteX1" fmla="*/ 383000 w 383000"/>
                      <a:gd name="connsiteY1" fmla="*/ 43053 h 471296"/>
                      <a:gd name="connsiteX2" fmla="*/ 0 w 383000"/>
                      <a:gd name="connsiteY2" fmla="*/ 471297 h 471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83000" h="471296">
                        <a:moveTo>
                          <a:pt x="383000" y="0"/>
                        </a:moveTo>
                        <a:lnTo>
                          <a:pt x="383000" y="43053"/>
                        </a:lnTo>
                        <a:cubicBezTo>
                          <a:pt x="383000" y="264414"/>
                          <a:pt x="215170" y="447389"/>
                          <a:pt x="0" y="471297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任意多边形: 形状 271"/>
                  <p:cNvSpPr/>
                  <p:nvPr/>
                </p:nvSpPr>
                <p:spPr>
                  <a:xfrm>
                    <a:off x="6741985" y="2967799"/>
                    <a:ext cx="266033" cy="351281"/>
                  </a:xfrm>
                  <a:custGeom>
                    <a:avLst/>
                    <a:gdLst>
                      <a:gd name="connsiteX0" fmla="*/ 266033 w 266033"/>
                      <a:gd name="connsiteY0" fmla="*/ 0 h 351281"/>
                      <a:gd name="connsiteX1" fmla="*/ 266033 w 266033"/>
                      <a:gd name="connsiteY1" fmla="*/ 43053 h 351281"/>
                      <a:gd name="connsiteX2" fmla="*/ 0 w 266033"/>
                      <a:gd name="connsiteY2" fmla="*/ 351282 h 351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6033" h="351281">
                        <a:moveTo>
                          <a:pt x="266033" y="0"/>
                        </a:moveTo>
                        <a:lnTo>
                          <a:pt x="266033" y="43053"/>
                        </a:lnTo>
                        <a:cubicBezTo>
                          <a:pt x="266033" y="199453"/>
                          <a:pt x="150304" y="329279"/>
                          <a:pt x="0" y="351282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任意多边形: 形状 272"/>
                  <p:cNvSpPr/>
                  <p:nvPr/>
                </p:nvSpPr>
                <p:spPr>
                  <a:xfrm>
                    <a:off x="6595776" y="3222878"/>
                    <a:ext cx="159258" cy="318516"/>
                  </a:xfrm>
                  <a:custGeom>
                    <a:avLst/>
                    <a:gdLst>
                      <a:gd name="connsiteX0" fmla="*/ 0 w 159258"/>
                      <a:gd name="connsiteY0" fmla="*/ 0 h 318516"/>
                      <a:gd name="connsiteX1" fmla="*/ 0 w 159258"/>
                      <a:gd name="connsiteY1" fmla="*/ 318516 h 318516"/>
                      <a:gd name="connsiteX2" fmla="*/ 159258 w 159258"/>
                      <a:gd name="connsiteY2" fmla="*/ 159258 h 318516"/>
                      <a:gd name="connsiteX3" fmla="*/ 0 w 159258"/>
                      <a:gd name="connsiteY3" fmla="*/ 0 h 318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258" h="318516">
                        <a:moveTo>
                          <a:pt x="0" y="0"/>
                        </a:moveTo>
                        <a:lnTo>
                          <a:pt x="0" y="318516"/>
                        </a:lnTo>
                        <a:cubicBezTo>
                          <a:pt x="87916" y="318516"/>
                          <a:pt x="159258" y="247174"/>
                          <a:pt x="159258" y="159258"/>
                        </a:cubicBezTo>
                        <a:cubicBezTo>
                          <a:pt x="159258" y="71342"/>
                          <a:pt x="87916" y="0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任意多边形: 形状 273"/>
                  <p:cNvSpPr/>
                  <p:nvPr/>
                </p:nvSpPr>
                <p:spPr>
                  <a:xfrm>
                    <a:off x="6836187" y="2488120"/>
                    <a:ext cx="124110" cy="349948"/>
                  </a:xfrm>
                  <a:custGeom>
                    <a:avLst/>
                    <a:gdLst>
                      <a:gd name="connsiteX0" fmla="*/ 93917 w 124110"/>
                      <a:gd name="connsiteY0" fmla="*/ 349948 h 349948"/>
                      <a:gd name="connsiteX1" fmla="*/ 67818 w 124110"/>
                      <a:gd name="connsiteY1" fmla="*/ 327374 h 349948"/>
                      <a:gd name="connsiteX2" fmla="*/ 0 w 124110"/>
                      <a:gd name="connsiteY2" fmla="*/ 163735 h 349948"/>
                      <a:gd name="connsiteX3" fmla="*/ 67913 w 124110"/>
                      <a:gd name="connsiteY3" fmla="*/ 0 h 349948"/>
                      <a:gd name="connsiteX4" fmla="*/ 124111 w 124110"/>
                      <a:gd name="connsiteY4" fmla="*/ 56293 h 349948"/>
                      <a:gd name="connsiteX5" fmla="*/ 79629 w 124110"/>
                      <a:gd name="connsiteY5" fmla="*/ 163735 h 349948"/>
                      <a:gd name="connsiteX6" fmla="*/ 123158 w 124110"/>
                      <a:gd name="connsiteY6" fmla="*/ 270129 h 349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110" h="349948">
                        <a:moveTo>
                          <a:pt x="93917" y="349948"/>
                        </a:moveTo>
                        <a:cubicBezTo>
                          <a:pt x="84677" y="343186"/>
                          <a:pt x="76009" y="335756"/>
                          <a:pt x="67818" y="327374"/>
                        </a:cubicBezTo>
                        <a:cubicBezTo>
                          <a:pt x="24098" y="283655"/>
                          <a:pt x="0" y="225457"/>
                          <a:pt x="0" y="163735"/>
                        </a:cubicBezTo>
                        <a:cubicBezTo>
                          <a:pt x="0" y="101917"/>
                          <a:pt x="24098" y="43720"/>
                          <a:pt x="67913" y="0"/>
                        </a:cubicBezTo>
                        <a:lnTo>
                          <a:pt x="124111" y="56293"/>
                        </a:lnTo>
                        <a:cubicBezTo>
                          <a:pt x="95440" y="84963"/>
                          <a:pt x="79629" y="123063"/>
                          <a:pt x="79629" y="163735"/>
                        </a:cubicBezTo>
                        <a:cubicBezTo>
                          <a:pt x="79629" y="203835"/>
                          <a:pt x="95059" y="241554"/>
                          <a:pt x="123158" y="270129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任意多边形: 形状 274"/>
                  <p:cNvSpPr/>
                  <p:nvPr/>
                </p:nvSpPr>
                <p:spPr>
                  <a:xfrm>
                    <a:off x="7175087" y="2488120"/>
                    <a:ext cx="124015" cy="349948"/>
                  </a:xfrm>
                  <a:custGeom>
                    <a:avLst/>
                    <a:gdLst>
                      <a:gd name="connsiteX0" fmla="*/ 953 w 124015"/>
                      <a:gd name="connsiteY0" fmla="*/ 270129 h 349948"/>
                      <a:gd name="connsiteX1" fmla="*/ 0 w 124015"/>
                      <a:gd name="connsiteY1" fmla="*/ 56293 h 349948"/>
                      <a:gd name="connsiteX2" fmla="*/ 56293 w 124015"/>
                      <a:gd name="connsiteY2" fmla="*/ 0 h 349948"/>
                      <a:gd name="connsiteX3" fmla="*/ 56293 w 124015"/>
                      <a:gd name="connsiteY3" fmla="*/ 327374 h 349948"/>
                      <a:gd name="connsiteX4" fmla="*/ 30290 w 124015"/>
                      <a:gd name="connsiteY4" fmla="*/ 349948 h 349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15" h="349948">
                        <a:moveTo>
                          <a:pt x="953" y="270129"/>
                        </a:moveTo>
                        <a:cubicBezTo>
                          <a:pt x="59341" y="210693"/>
                          <a:pt x="59055" y="115157"/>
                          <a:pt x="0" y="56293"/>
                        </a:cubicBezTo>
                        <a:lnTo>
                          <a:pt x="56293" y="0"/>
                        </a:lnTo>
                        <a:cubicBezTo>
                          <a:pt x="146590" y="90202"/>
                          <a:pt x="146590" y="237173"/>
                          <a:pt x="56293" y="327374"/>
                        </a:cubicBezTo>
                        <a:cubicBezTo>
                          <a:pt x="48101" y="335566"/>
                          <a:pt x="39433" y="343186"/>
                          <a:pt x="30290" y="349948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任意多边形: 形状 275"/>
                  <p:cNvSpPr/>
                  <p:nvPr/>
                </p:nvSpPr>
                <p:spPr>
                  <a:xfrm>
                    <a:off x="6929913" y="2705766"/>
                    <a:ext cx="275653" cy="275653"/>
                  </a:xfrm>
                  <a:custGeom>
                    <a:avLst/>
                    <a:gdLst>
                      <a:gd name="connsiteX0" fmla="*/ 275654 w 275653"/>
                      <a:gd name="connsiteY0" fmla="*/ 137827 h 275653"/>
                      <a:gd name="connsiteX1" fmla="*/ 137827 w 275653"/>
                      <a:gd name="connsiteY1" fmla="*/ 275654 h 275653"/>
                      <a:gd name="connsiteX2" fmla="*/ 0 w 275653"/>
                      <a:gd name="connsiteY2" fmla="*/ 137827 h 275653"/>
                      <a:gd name="connsiteX3" fmla="*/ 137827 w 275653"/>
                      <a:gd name="connsiteY3" fmla="*/ 0 h 275653"/>
                      <a:gd name="connsiteX4" fmla="*/ 275654 w 275653"/>
                      <a:gd name="connsiteY4" fmla="*/ 137827 h 275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653" h="275653">
                        <a:moveTo>
                          <a:pt x="275654" y="137827"/>
                        </a:moveTo>
                        <a:cubicBezTo>
                          <a:pt x="275654" y="213932"/>
                          <a:pt x="213931" y="275654"/>
                          <a:pt x="137827" y="275654"/>
                        </a:cubicBezTo>
                        <a:cubicBezTo>
                          <a:pt x="61722" y="275654"/>
                          <a:pt x="0" y="213932"/>
                          <a:pt x="0" y="137827"/>
                        </a:cubicBezTo>
                        <a:cubicBezTo>
                          <a:pt x="0" y="61722"/>
                          <a:pt x="61722" y="0"/>
                          <a:pt x="137827" y="0"/>
                        </a:cubicBezTo>
                        <a:cubicBezTo>
                          <a:pt x="213931" y="-95"/>
                          <a:pt x="275654" y="61627"/>
                          <a:pt x="275654" y="137827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任意多边形: 形状 276"/>
                  <p:cNvSpPr/>
                  <p:nvPr/>
                </p:nvSpPr>
                <p:spPr>
                  <a:xfrm>
                    <a:off x="6969918" y="3121722"/>
                    <a:ext cx="130683" cy="90106"/>
                  </a:xfrm>
                  <a:custGeom>
                    <a:avLst/>
                    <a:gdLst>
                      <a:gd name="connsiteX0" fmla="*/ 17336 w 130683"/>
                      <a:gd name="connsiteY0" fmla="*/ 0 h 90106"/>
                      <a:gd name="connsiteX1" fmla="*/ 0 w 130683"/>
                      <a:gd name="connsiteY1" fmla="*/ 38100 h 90106"/>
                      <a:gd name="connsiteX2" fmla="*/ 107537 w 130683"/>
                      <a:gd name="connsiteY2" fmla="*/ 90106 h 90106"/>
                      <a:gd name="connsiteX3" fmla="*/ 130683 w 130683"/>
                      <a:gd name="connsiteY3" fmla="*/ 38576 h 90106"/>
                      <a:gd name="connsiteX4" fmla="*/ 17336 w 130683"/>
                      <a:gd name="connsiteY4" fmla="*/ 0 h 90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0683" h="90106">
                        <a:moveTo>
                          <a:pt x="17336" y="0"/>
                        </a:moveTo>
                        <a:cubicBezTo>
                          <a:pt x="12287" y="13145"/>
                          <a:pt x="6763" y="25908"/>
                          <a:pt x="0" y="38100"/>
                        </a:cubicBezTo>
                        <a:lnTo>
                          <a:pt x="107537" y="90106"/>
                        </a:lnTo>
                        <a:cubicBezTo>
                          <a:pt x="116300" y="73533"/>
                          <a:pt x="124111" y="56293"/>
                          <a:pt x="130683" y="38576"/>
                        </a:cubicBezTo>
                        <a:lnTo>
                          <a:pt x="17336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任意多边形: 形状 277"/>
                  <p:cNvSpPr/>
                  <p:nvPr/>
                </p:nvSpPr>
                <p:spPr>
                  <a:xfrm>
                    <a:off x="6745890" y="3308698"/>
                    <a:ext cx="72294" cy="127825"/>
                  </a:xfrm>
                  <a:custGeom>
                    <a:avLst/>
                    <a:gdLst>
                      <a:gd name="connsiteX0" fmla="*/ 18098 w 72294"/>
                      <a:gd name="connsiteY0" fmla="*/ 127825 h 127825"/>
                      <a:gd name="connsiteX1" fmla="*/ 72295 w 72294"/>
                      <a:gd name="connsiteY1" fmla="*/ 115538 h 127825"/>
                      <a:gd name="connsiteX2" fmla="*/ 41910 w 72294"/>
                      <a:gd name="connsiteY2" fmla="*/ 0 h 127825"/>
                      <a:gd name="connsiteX3" fmla="*/ 0 w 72294"/>
                      <a:gd name="connsiteY3" fmla="*/ 9430 h 127825"/>
                      <a:gd name="connsiteX4" fmla="*/ 18098 w 72294"/>
                      <a:gd name="connsiteY4" fmla="*/ 127825 h 127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294" h="127825">
                        <a:moveTo>
                          <a:pt x="18098" y="127825"/>
                        </a:moveTo>
                        <a:cubicBezTo>
                          <a:pt x="36576" y="124873"/>
                          <a:pt x="54674" y="120777"/>
                          <a:pt x="72295" y="115538"/>
                        </a:cubicBezTo>
                        <a:lnTo>
                          <a:pt x="41910" y="0"/>
                        </a:lnTo>
                        <a:cubicBezTo>
                          <a:pt x="28289" y="4191"/>
                          <a:pt x="14288" y="7144"/>
                          <a:pt x="0" y="9430"/>
                        </a:cubicBezTo>
                        <a:lnTo>
                          <a:pt x="18098" y="127825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任意多边形: 形状 278"/>
                  <p:cNvSpPr/>
                  <p:nvPr/>
                </p:nvSpPr>
                <p:spPr>
                  <a:xfrm>
                    <a:off x="7002779" y="3022853"/>
                    <a:ext cx="124015" cy="65912"/>
                  </a:xfrm>
                  <a:custGeom>
                    <a:avLst/>
                    <a:gdLst>
                      <a:gd name="connsiteX0" fmla="*/ 4667 w 124015"/>
                      <a:gd name="connsiteY0" fmla="*/ 0 h 65912"/>
                      <a:gd name="connsiteX1" fmla="*/ 0 w 124015"/>
                      <a:gd name="connsiteY1" fmla="*/ 43529 h 65912"/>
                      <a:gd name="connsiteX2" fmla="*/ 117443 w 124015"/>
                      <a:gd name="connsiteY2" fmla="*/ 65913 h 65912"/>
                      <a:gd name="connsiteX3" fmla="*/ 124016 w 124015"/>
                      <a:gd name="connsiteY3" fmla="*/ 11335 h 65912"/>
                      <a:gd name="connsiteX4" fmla="*/ 4667 w 124015"/>
                      <a:gd name="connsiteY4" fmla="*/ 0 h 65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015" h="65912">
                        <a:moveTo>
                          <a:pt x="4667" y="0"/>
                        </a:moveTo>
                        <a:cubicBezTo>
                          <a:pt x="4096" y="14764"/>
                          <a:pt x="2572" y="29337"/>
                          <a:pt x="0" y="43529"/>
                        </a:cubicBezTo>
                        <a:lnTo>
                          <a:pt x="117443" y="65913"/>
                        </a:lnTo>
                        <a:cubicBezTo>
                          <a:pt x="120682" y="48101"/>
                          <a:pt x="122968" y="29908"/>
                          <a:pt x="124016" y="11335"/>
                        </a:cubicBezTo>
                        <a:lnTo>
                          <a:pt x="4667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任意多边形: 形状 279"/>
                  <p:cNvSpPr/>
                  <p:nvPr/>
                </p:nvSpPr>
                <p:spPr>
                  <a:xfrm>
                    <a:off x="6913530" y="3204685"/>
                    <a:ext cx="122396" cy="114014"/>
                  </a:xfrm>
                  <a:custGeom>
                    <a:avLst/>
                    <a:gdLst>
                      <a:gd name="connsiteX0" fmla="*/ 26384 w 122396"/>
                      <a:gd name="connsiteY0" fmla="*/ 0 h 114014"/>
                      <a:gd name="connsiteX1" fmla="*/ 0 w 122396"/>
                      <a:gd name="connsiteY1" fmla="*/ 29147 h 114014"/>
                      <a:gd name="connsiteX2" fmla="*/ 84010 w 122396"/>
                      <a:gd name="connsiteY2" fmla="*/ 114014 h 114014"/>
                      <a:gd name="connsiteX3" fmla="*/ 122396 w 122396"/>
                      <a:gd name="connsiteY3" fmla="*/ 71057 h 114014"/>
                      <a:gd name="connsiteX4" fmla="*/ 26384 w 122396"/>
                      <a:gd name="connsiteY4" fmla="*/ 0 h 11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396" h="114014">
                        <a:moveTo>
                          <a:pt x="26384" y="0"/>
                        </a:moveTo>
                        <a:cubicBezTo>
                          <a:pt x="18193" y="10287"/>
                          <a:pt x="9430" y="20003"/>
                          <a:pt x="0" y="29147"/>
                        </a:cubicBezTo>
                        <a:lnTo>
                          <a:pt x="84010" y="114014"/>
                        </a:lnTo>
                        <a:cubicBezTo>
                          <a:pt x="97726" y="100584"/>
                          <a:pt x="110585" y="86201"/>
                          <a:pt x="122396" y="71057"/>
                        </a:cubicBezTo>
                        <a:lnTo>
                          <a:pt x="26384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任意多边形: 形状 280"/>
                  <p:cNvSpPr/>
                  <p:nvPr/>
                </p:nvSpPr>
                <p:spPr>
                  <a:xfrm>
                    <a:off x="6838854" y="3267074"/>
                    <a:ext cx="99059" cy="129540"/>
                  </a:xfrm>
                  <a:custGeom>
                    <a:avLst/>
                    <a:gdLst>
                      <a:gd name="connsiteX0" fmla="*/ 34385 w 99059"/>
                      <a:gd name="connsiteY0" fmla="*/ 0 h 129540"/>
                      <a:gd name="connsiteX1" fmla="*/ 0 w 99059"/>
                      <a:gd name="connsiteY1" fmla="*/ 20574 h 129540"/>
                      <a:gd name="connsiteX2" fmla="*/ 49530 w 99059"/>
                      <a:gd name="connsiteY2" fmla="*/ 129540 h 129540"/>
                      <a:gd name="connsiteX3" fmla="*/ 99060 w 99059"/>
                      <a:gd name="connsiteY3" fmla="*/ 100584 h 129540"/>
                      <a:gd name="connsiteX4" fmla="*/ 34385 w 99059"/>
                      <a:gd name="connsiteY4" fmla="*/ 0 h 129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59" h="129540">
                        <a:moveTo>
                          <a:pt x="34385" y="0"/>
                        </a:moveTo>
                        <a:cubicBezTo>
                          <a:pt x="23431" y="7620"/>
                          <a:pt x="11906" y="14383"/>
                          <a:pt x="0" y="20574"/>
                        </a:cubicBezTo>
                        <a:lnTo>
                          <a:pt x="49530" y="129540"/>
                        </a:lnTo>
                        <a:cubicBezTo>
                          <a:pt x="66770" y="120967"/>
                          <a:pt x="83344" y="111347"/>
                          <a:pt x="99060" y="100584"/>
                        </a:cubicBezTo>
                        <a:lnTo>
                          <a:pt x="34385" y="0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任意多边形: 形状 281"/>
                  <p:cNvSpPr/>
                  <p:nvPr/>
                </p:nvSpPr>
                <p:spPr>
                  <a:xfrm>
                    <a:off x="5861208" y="4119181"/>
                    <a:ext cx="512159" cy="328136"/>
                  </a:xfrm>
                  <a:custGeom>
                    <a:avLst/>
                    <a:gdLst>
                      <a:gd name="connsiteX0" fmla="*/ 0 w 512159"/>
                      <a:gd name="connsiteY0" fmla="*/ 0 h 328136"/>
                      <a:gd name="connsiteX1" fmla="*/ 48577 w 512159"/>
                      <a:gd name="connsiteY1" fmla="*/ 0 h 328136"/>
                      <a:gd name="connsiteX2" fmla="*/ 39529 w 512159"/>
                      <a:gd name="connsiteY2" fmla="*/ 15335 h 328136"/>
                      <a:gd name="connsiteX3" fmla="*/ 66294 w 512159"/>
                      <a:gd name="connsiteY3" fmla="*/ 79915 h 328136"/>
                      <a:gd name="connsiteX4" fmla="*/ 113252 w 512159"/>
                      <a:gd name="connsiteY4" fmla="*/ 92011 h 328136"/>
                      <a:gd name="connsiteX5" fmla="*/ 113252 w 512159"/>
                      <a:gd name="connsiteY5" fmla="*/ 247459 h 328136"/>
                      <a:gd name="connsiteX6" fmla="*/ 66294 w 512159"/>
                      <a:gd name="connsiteY6" fmla="*/ 259556 h 328136"/>
                      <a:gd name="connsiteX7" fmla="*/ 45720 w 512159"/>
                      <a:gd name="connsiteY7" fmla="*/ 311277 h 328136"/>
                      <a:gd name="connsiteX8" fmla="*/ 256127 w 512159"/>
                      <a:gd name="connsiteY8" fmla="*/ 328136 h 328136"/>
                      <a:gd name="connsiteX9" fmla="*/ 448342 w 512159"/>
                      <a:gd name="connsiteY9" fmla="*/ 314230 h 328136"/>
                      <a:gd name="connsiteX10" fmla="*/ 426339 w 512159"/>
                      <a:gd name="connsiteY10" fmla="*/ 259556 h 328136"/>
                      <a:gd name="connsiteX11" fmla="*/ 379381 w 512159"/>
                      <a:gd name="connsiteY11" fmla="*/ 247459 h 328136"/>
                      <a:gd name="connsiteX12" fmla="*/ 379381 w 512159"/>
                      <a:gd name="connsiteY12" fmla="*/ 92011 h 328136"/>
                      <a:gd name="connsiteX13" fmla="*/ 426339 w 512159"/>
                      <a:gd name="connsiteY13" fmla="*/ 79915 h 328136"/>
                      <a:gd name="connsiteX14" fmla="*/ 453104 w 512159"/>
                      <a:gd name="connsiteY14" fmla="*/ 15335 h 328136"/>
                      <a:gd name="connsiteX15" fmla="*/ 444056 w 512159"/>
                      <a:gd name="connsiteY15" fmla="*/ 0 h 328136"/>
                      <a:gd name="connsiteX16" fmla="*/ 512159 w 512159"/>
                      <a:gd name="connsiteY16" fmla="*/ 0 h 328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12159" h="328136">
                        <a:moveTo>
                          <a:pt x="0" y="0"/>
                        </a:moveTo>
                        <a:lnTo>
                          <a:pt x="48577" y="0"/>
                        </a:lnTo>
                        <a:lnTo>
                          <a:pt x="39529" y="15335"/>
                        </a:lnTo>
                        <a:cubicBezTo>
                          <a:pt x="50673" y="35623"/>
                          <a:pt x="59722" y="57245"/>
                          <a:pt x="66294" y="79915"/>
                        </a:cubicBezTo>
                        <a:lnTo>
                          <a:pt x="113252" y="92011"/>
                        </a:lnTo>
                        <a:lnTo>
                          <a:pt x="113252" y="247459"/>
                        </a:lnTo>
                        <a:lnTo>
                          <a:pt x="66294" y="259556"/>
                        </a:lnTo>
                        <a:cubicBezTo>
                          <a:pt x="61055" y="277559"/>
                          <a:pt x="53912" y="294703"/>
                          <a:pt x="45720" y="311277"/>
                        </a:cubicBezTo>
                        <a:cubicBezTo>
                          <a:pt x="105442" y="321373"/>
                          <a:pt x="175355" y="328136"/>
                          <a:pt x="256127" y="328136"/>
                        </a:cubicBezTo>
                        <a:cubicBezTo>
                          <a:pt x="328803" y="328136"/>
                          <a:pt x="392716" y="322707"/>
                          <a:pt x="448342" y="314230"/>
                        </a:cubicBezTo>
                        <a:cubicBezTo>
                          <a:pt x="439579" y="296799"/>
                          <a:pt x="431864" y="278606"/>
                          <a:pt x="426339" y="259556"/>
                        </a:cubicBezTo>
                        <a:lnTo>
                          <a:pt x="379381" y="247459"/>
                        </a:lnTo>
                        <a:lnTo>
                          <a:pt x="379381" y="92011"/>
                        </a:lnTo>
                        <a:lnTo>
                          <a:pt x="426339" y="79915"/>
                        </a:lnTo>
                        <a:cubicBezTo>
                          <a:pt x="433007" y="57150"/>
                          <a:pt x="441865" y="35623"/>
                          <a:pt x="453104" y="15335"/>
                        </a:cubicBezTo>
                        <a:lnTo>
                          <a:pt x="444056" y="0"/>
                        </a:lnTo>
                        <a:lnTo>
                          <a:pt x="512159" y="0"/>
                        </a:ln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任意多边形: 形状 282"/>
                  <p:cNvSpPr/>
                  <p:nvPr/>
                </p:nvSpPr>
                <p:spPr>
                  <a:xfrm>
                    <a:off x="5869019" y="4471891"/>
                    <a:ext cx="496442" cy="24193"/>
                  </a:xfrm>
                  <a:custGeom>
                    <a:avLst/>
                    <a:gdLst>
                      <a:gd name="connsiteX0" fmla="*/ 0 w 496442"/>
                      <a:gd name="connsiteY0" fmla="*/ 0 h 24193"/>
                      <a:gd name="connsiteX1" fmla="*/ 18574 w 496442"/>
                      <a:gd name="connsiteY1" fmla="*/ 3715 h 24193"/>
                      <a:gd name="connsiteX2" fmla="*/ 20383 w 496442"/>
                      <a:gd name="connsiteY2" fmla="*/ 4000 h 24193"/>
                      <a:gd name="connsiteX3" fmla="*/ 54388 w 496442"/>
                      <a:gd name="connsiteY3" fmla="*/ 9811 h 24193"/>
                      <a:gd name="connsiteX4" fmla="*/ 144780 w 496442"/>
                      <a:gd name="connsiteY4" fmla="*/ 20288 h 24193"/>
                      <a:gd name="connsiteX5" fmla="*/ 248317 w 496442"/>
                      <a:gd name="connsiteY5" fmla="*/ 24193 h 24193"/>
                      <a:gd name="connsiteX6" fmla="*/ 420719 w 496442"/>
                      <a:gd name="connsiteY6" fmla="*/ 12954 h 24193"/>
                      <a:gd name="connsiteX7" fmla="*/ 493586 w 496442"/>
                      <a:gd name="connsiteY7" fmla="*/ 571 h 24193"/>
                      <a:gd name="connsiteX8" fmla="*/ 493967 w 496442"/>
                      <a:gd name="connsiteY8" fmla="*/ 571 h 24193"/>
                      <a:gd name="connsiteX9" fmla="*/ 496443 w 496442"/>
                      <a:gd name="connsiteY9" fmla="*/ 95 h 24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6442" h="24193">
                        <a:moveTo>
                          <a:pt x="0" y="0"/>
                        </a:moveTo>
                        <a:cubicBezTo>
                          <a:pt x="6001" y="1238"/>
                          <a:pt x="12192" y="2476"/>
                          <a:pt x="18574" y="3715"/>
                        </a:cubicBezTo>
                        <a:cubicBezTo>
                          <a:pt x="19145" y="3810"/>
                          <a:pt x="19812" y="3905"/>
                          <a:pt x="20383" y="4000"/>
                        </a:cubicBezTo>
                        <a:cubicBezTo>
                          <a:pt x="31337" y="6001"/>
                          <a:pt x="42672" y="8096"/>
                          <a:pt x="54388" y="9811"/>
                        </a:cubicBezTo>
                        <a:cubicBezTo>
                          <a:pt x="82296" y="14097"/>
                          <a:pt x="112490" y="17812"/>
                          <a:pt x="144780" y="20288"/>
                        </a:cubicBezTo>
                        <a:cubicBezTo>
                          <a:pt x="177070" y="22765"/>
                          <a:pt x="211550" y="24193"/>
                          <a:pt x="248317" y="24193"/>
                        </a:cubicBezTo>
                        <a:cubicBezTo>
                          <a:pt x="312515" y="24193"/>
                          <a:pt x="369951" y="19812"/>
                          <a:pt x="420719" y="12954"/>
                        </a:cubicBezTo>
                        <a:cubicBezTo>
                          <a:pt x="446818" y="9430"/>
                          <a:pt x="471107" y="5239"/>
                          <a:pt x="493586" y="571"/>
                        </a:cubicBezTo>
                        <a:cubicBezTo>
                          <a:pt x="493681" y="571"/>
                          <a:pt x="493871" y="571"/>
                          <a:pt x="493967" y="571"/>
                        </a:cubicBezTo>
                        <a:cubicBezTo>
                          <a:pt x="494824" y="381"/>
                          <a:pt x="495586" y="286"/>
                          <a:pt x="496443" y="95"/>
                        </a:cubicBez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任意多边形: 形状 283"/>
                  <p:cNvSpPr/>
                  <p:nvPr/>
                </p:nvSpPr>
                <p:spPr>
                  <a:xfrm>
                    <a:off x="5833098" y="3244595"/>
                    <a:ext cx="568339" cy="170878"/>
                  </a:xfrm>
                  <a:custGeom>
                    <a:avLst/>
                    <a:gdLst>
                      <a:gd name="connsiteX0" fmla="*/ 528745 w 568339"/>
                      <a:gd name="connsiteY0" fmla="*/ 0 h 170878"/>
                      <a:gd name="connsiteX1" fmla="*/ 39636 w 568339"/>
                      <a:gd name="connsiteY1" fmla="*/ 0 h 170878"/>
                      <a:gd name="connsiteX2" fmla="*/ 5631 w 568339"/>
                      <a:gd name="connsiteY2" fmla="*/ 59817 h 170878"/>
                      <a:gd name="connsiteX3" fmla="*/ 60305 w 568339"/>
                      <a:gd name="connsiteY3" fmla="*/ 151543 h 170878"/>
                      <a:gd name="connsiteX4" fmla="*/ 94309 w 568339"/>
                      <a:gd name="connsiteY4" fmla="*/ 170879 h 170878"/>
                      <a:gd name="connsiteX5" fmla="*/ 473976 w 568339"/>
                      <a:gd name="connsiteY5" fmla="*/ 170879 h 170878"/>
                      <a:gd name="connsiteX6" fmla="*/ 507980 w 568339"/>
                      <a:gd name="connsiteY6" fmla="*/ 151543 h 170878"/>
                      <a:gd name="connsiteX7" fmla="*/ 562653 w 568339"/>
                      <a:gd name="connsiteY7" fmla="*/ 59817 h 170878"/>
                      <a:gd name="connsiteX8" fmla="*/ 528745 w 568339"/>
                      <a:gd name="connsiteY8" fmla="*/ 0 h 17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339" h="170878">
                        <a:moveTo>
                          <a:pt x="528745" y="0"/>
                        </a:moveTo>
                        <a:lnTo>
                          <a:pt x="39636" y="0"/>
                        </a:lnTo>
                        <a:cubicBezTo>
                          <a:pt x="8965" y="0"/>
                          <a:pt x="-10085" y="33433"/>
                          <a:pt x="5631" y="59817"/>
                        </a:cubicBezTo>
                        <a:lnTo>
                          <a:pt x="60305" y="151543"/>
                        </a:lnTo>
                        <a:cubicBezTo>
                          <a:pt x="67449" y="163544"/>
                          <a:pt x="80307" y="170879"/>
                          <a:pt x="94309" y="170879"/>
                        </a:cubicBezTo>
                        <a:lnTo>
                          <a:pt x="473976" y="170879"/>
                        </a:lnTo>
                        <a:cubicBezTo>
                          <a:pt x="487882" y="170879"/>
                          <a:pt x="500836" y="163544"/>
                          <a:pt x="507980" y="151543"/>
                        </a:cubicBezTo>
                        <a:lnTo>
                          <a:pt x="562653" y="59817"/>
                        </a:lnTo>
                        <a:cubicBezTo>
                          <a:pt x="578465" y="33433"/>
                          <a:pt x="559415" y="0"/>
                          <a:pt x="528745" y="0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任意多边形: 形状 284"/>
                  <p:cNvSpPr/>
                  <p:nvPr/>
                </p:nvSpPr>
                <p:spPr>
                  <a:xfrm>
                    <a:off x="6055709" y="3545871"/>
                    <a:ext cx="123253" cy="123253"/>
                  </a:xfrm>
                  <a:custGeom>
                    <a:avLst/>
                    <a:gdLst>
                      <a:gd name="connsiteX0" fmla="*/ 123254 w 123253"/>
                      <a:gd name="connsiteY0" fmla="*/ 61627 h 123253"/>
                      <a:gd name="connsiteX1" fmla="*/ 61627 w 123253"/>
                      <a:gd name="connsiteY1" fmla="*/ 123254 h 123253"/>
                      <a:gd name="connsiteX2" fmla="*/ 0 w 123253"/>
                      <a:gd name="connsiteY2" fmla="*/ 61627 h 123253"/>
                      <a:gd name="connsiteX3" fmla="*/ 61627 w 123253"/>
                      <a:gd name="connsiteY3" fmla="*/ 0 h 123253"/>
                      <a:gd name="connsiteX4" fmla="*/ 123254 w 123253"/>
                      <a:gd name="connsiteY4" fmla="*/ 61627 h 123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53" h="123253">
                        <a:moveTo>
                          <a:pt x="123254" y="61627"/>
                        </a:moveTo>
                        <a:cubicBezTo>
                          <a:pt x="123254" y="95662"/>
                          <a:pt x="95662" y="123254"/>
                          <a:pt x="61627" y="123254"/>
                        </a:cubicBezTo>
                        <a:cubicBezTo>
                          <a:pt x="27591" y="123254"/>
                          <a:pt x="0" y="95662"/>
                          <a:pt x="0" y="61627"/>
                        </a:cubicBezTo>
                        <a:cubicBezTo>
                          <a:pt x="0" y="27591"/>
                          <a:pt x="27591" y="0"/>
                          <a:pt x="61627" y="0"/>
                        </a:cubicBezTo>
                        <a:cubicBezTo>
                          <a:pt x="95662" y="0"/>
                          <a:pt x="123254" y="27591"/>
                          <a:pt x="123254" y="61627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任意多边形: 形状 285"/>
                  <p:cNvSpPr/>
                  <p:nvPr/>
                </p:nvSpPr>
                <p:spPr>
                  <a:xfrm>
                    <a:off x="5877115" y="3545871"/>
                    <a:ext cx="123253" cy="123253"/>
                  </a:xfrm>
                  <a:custGeom>
                    <a:avLst/>
                    <a:gdLst>
                      <a:gd name="connsiteX0" fmla="*/ 123253 w 123253"/>
                      <a:gd name="connsiteY0" fmla="*/ 61627 h 123253"/>
                      <a:gd name="connsiteX1" fmla="*/ 61627 w 123253"/>
                      <a:gd name="connsiteY1" fmla="*/ 123254 h 123253"/>
                      <a:gd name="connsiteX2" fmla="*/ 0 w 123253"/>
                      <a:gd name="connsiteY2" fmla="*/ 61627 h 123253"/>
                      <a:gd name="connsiteX3" fmla="*/ 61627 w 123253"/>
                      <a:gd name="connsiteY3" fmla="*/ 0 h 123253"/>
                      <a:gd name="connsiteX4" fmla="*/ 123253 w 123253"/>
                      <a:gd name="connsiteY4" fmla="*/ 61627 h 123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253" h="123253">
                        <a:moveTo>
                          <a:pt x="123253" y="61627"/>
                        </a:moveTo>
                        <a:cubicBezTo>
                          <a:pt x="123253" y="95662"/>
                          <a:pt x="95662" y="123254"/>
                          <a:pt x="61627" y="123254"/>
                        </a:cubicBezTo>
                        <a:cubicBezTo>
                          <a:pt x="27591" y="123254"/>
                          <a:pt x="0" y="95662"/>
                          <a:pt x="0" y="61627"/>
                        </a:cubicBezTo>
                        <a:cubicBezTo>
                          <a:pt x="0" y="27591"/>
                          <a:pt x="27591" y="0"/>
                          <a:pt x="61627" y="0"/>
                        </a:cubicBezTo>
                        <a:cubicBezTo>
                          <a:pt x="95662" y="0"/>
                          <a:pt x="123253" y="27591"/>
                          <a:pt x="123253" y="61627"/>
                        </a:cubicBezTo>
                        <a:close/>
                      </a:path>
                    </a:pathLst>
                  </a:custGeom>
                  <a:solidFill>
                    <a:srgbClr val="8F94EB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任意多边形: 形状 286"/>
                  <p:cNvSpPr/>
                  <p:nvPr/>
                </p:nvSpPr>
                <p:spPr>
                  <a:xfrm>
                    <a:off x="6234303" y="3545966"/>
                    <a:ext cx="123062" cy="123063"/>
                  </a:xfrm>
                  <a:custGeom>
                    <a:avLst/>
                    <a:gdLst>
                      <a:gd name="connsiteX0" fmla="*/ 0 w 123062"/>
                      <a:gd name="connsiteY0" fmla="*/ 61532 h 123063"/>
                      <a:gd name="connsiteX1" fmla="*/ 61531 w 123062"/>
                      <a:gd name="connsiteY1" fmla="*/ 123063 h 123063"/>
                      <a:gd name="connsiteX2" fmla="*/ 123063 w 123062"/>
                      <a:gd name="connsiteY2" fmla="*/ 61532 h 123063"/>
                      <a:gd name="connsiteX3" fmla="*/ 61531 w 123062"/>
                      <a:gd name="connsiteY3" fmla="*/ 0 h 123063"/>
                      <a:gd name="connsiteX4" fmla="*/ 0 w 123062"/>
                      <a:gd name="connsiteY4" fmla="*/ 61532 h 12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3062" h="123063">
                        <a:moveTo>
                          <a:pt x="0" y="61532"/>
                        </a:moveTo>
                        <a:cubicBezTo>
                          <a:pt x="0" y="95536"/>
                          <a:pt x="27527" y="123063"/>
                          <a:pt x="61531" y="123063"/>
                        </a:cubicBezTo>
                        <a:cubicBezTo>
                          <a:pt x="95536" y="123063"/>
                          <a:pt x="123063" y="95536"/>
                          <a:pt x="123063" y="61532"/>
                        </a:cubicBezTo>
                        <a:cubicBezTo>
                          <a:pt x="123063" y="27527"/>
                          <a:pt x="95536" y="0"/>
                          <a:pt x="61531" y="0"/>
                        </a:cubicBezTo>
                        <a:cubicBezTo>
                          <a:pt x="27527" y="-95"/>
                          <a:pt x="0" y="27432"/>
                          <a:pt x="0" y="61532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任意多边形: 形状 287"/>
                  <p:cNvSpPr/>
                  <p:nvPr/>
                </p:nvSpPr>
                <p:spPr>
                  <a:xfrm>
                    <a:off x="5938742" y="3729418"/>
                    <a:ext cx="357187" cy="36195"/>
                  </a:xfrm>
                  <a:custGeom>
                    <a:avLst/>
                    <a:gdLst>
                      <a:gd name="connsiteX0" fmla="*/ 0 w 357187"/>
                      <a:gd name="connsiteY0" fmla="*/ 0 h 36195"/>
                      <a:gd name="connsiteX1" fmla="*/ 357187 w 357187"/>
                      <a:gd name="connsiteY1" fmla="*/ 0 h 36195"/>
                      <a:gd name="connsiteX2" fmla="*/ 357187 w 357187"/>
                      <a:gd name="connsiteY2" fmla="*/ 36195 h 36195"/>
                      <a:gd name="connsiteX3" fmla="*/ 0 w 357187"/>
                      <a:gd name="connsiteY3" fmla="*/ 36195 h 361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7187" h="36195">
                        <a:moveTo>
                          <a:pt x="0" y="0"/>
                        </a:moveTo>
                        <a:lnTo>
                          <a:pt x="357187" y="0"/>
                        </a:lnTo>
                        <a:lnTo>
                          <a:pt x="357187" y="36195"/>
                        </a:lnTo>
                        <a:lnTo>
                          <a:pt x="0" y="36195"/>
                        </a:ln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任意多边形: 形状 288"/>
                  <p:cNvSpPr/>
                  <p:nvPr/>
                </p:nvSpPr>
                <p:spPr>
                  <a:xfrm>
                    <a:off x="6017990" y="2915220"/>
                    <a:ext cx="198691" cy="196500"/>
                  </a:xfrm>
                  <a:custGeom>
                    <a:avLst/>
                    <a:gdLst>
                      <a:gd name="connsiteX0" fmla="*/ 198692 w 198691"/>
                      <a:gd name="connsiteY0" fmla="*/ 0 h 196500"/>
                      <a:gd name="connsiteX1" fmla="*/ 198692 w 198691"/>
                      <a:gd name="connsiteY1" fmla="*/ 196501 h 196500"/>
                      <a:gd name="connsiteX2" fmla="*/ 0 w 198691"/>
                      <a:gd name="connsiteY2" fmla="*/ 196501 h 196500"/>
                      <a:gd name="connsiteX3" fmla="*/ 0 w 198691"/>
                      <a:gd name="connsiteY3" fmla="*/ 0 h 196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691" h="196500">
                        <a:moveTo>
                          <a:pt x="198692" y="0"/>
                        </a:moveTo>
                        <a:lnTo>
                          <a:pt x="198692" y="196501"/>
                        </a:lnTo>
                        <a:lnTo>
                          <a:pt x="0" y="196501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任意多边形: 形状 289"/>
                  <p:cNvSpPr/>
                  <p:nvPr/>
                </p:nvSpPr>
                <p:spPr>
                  <a:xfrm>
                    <a:off x="5668232" y="2483833"/>
                    <a:ext cx="898112" cy="431482"/>
                  </a:xfrm>
                  <a:custGeom>
                    <a:avLst/>
                    <a:gdLst>
                      <a:gd name="connsiteX0" fmla="*/ 689515 w 898112"/>
                      <a:gd name="connsiteY0" fmla="*/ 0 h 431482"/>
                      <a:gd name="connsiteX1" fmla="*/ 208598 w 898112"/>
                      <a:gd name="connsiteY1" fmla="*/ 0 h 431482"/>
                      <a:gd name="connsiteX2" fmla="*/ 0 w 898112"/>
                      <a:gd name="connsiteY2" fmla="*/ 208597 h 431482"/>
                      <a:gd name="connsiteX3" fmla="*/ 0 w 898112"/>
                      <a:gd name="connsiteY3" fmla="*/ 222885 h 431482"/>
                      <a:gd name="connsiteX4" fmla="*/ 208598 w 898112"/>
                      <a:gd name="connsiteY4" fmla="*/ 431483 h 431482"/>
                      <a:gd name="connsiteX5" fmla="*/ 689515 w 898112"/>
                      <a:gd name="connsiteY5" fmla="*/ 431483 h 431482"/>
                      <a:gd name="connsiteX6" fmla="*/ 898112 w 898112"/>
                      <a:gd name="connsiteY6" fmla="*/ 222885 h 431482"/>
                      <a:gd name="connsiteX7" fmla="*/ 898112 w 898112"/>
                      <a:gd name="connsiteY7" fmla="*/ 208597 h 431482"/>
                      <a:gd name="connsiteX8" fmla="*/ 689515 w 898112"/>
                      <a:gd name="connsiteY8" fmla="*/ 0 h 431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8112" h="431482">
                        <a:moveTo>
                          <a:pt x="689515" y="0"/>
                        </a:moveTo>
                        <a:lnTo>
                          <a:pt x="208598" y="0"/>
                        </a:lnTo>
                        <a:cubicBezTo>
                          <a:pt x="93440" y="0"/>
                          <a:pt x="0" y="93345"/>
                          <a:pt x="0" y="208597"/>
                        </a:cubicBezTo>
                        <a:lnTo>
                          <a:pt x="0" y="222885"/>
                        </a:lnTo>
                        <a:cubicBezTo>
                          <a:pt x="0" y="338042"/>
                          <a:pt x="93345" y="431483"/>
                          <a:pt x="208598" y="431483"/>
                        </a:cubicBezTo>
                        <a:lnTo>
                          <a:pt x="689515" y="431483"/>
                        </a:lnTo>
                        <a:cubicBezTo>
                          <a:pt x="804672" y="431483"/>
                          <a:pt x="898112" y="338137"/>
                          <a:pt x="898112" y="222885"/>
                        </a:cubicBezTo>
                        <a:lnTo>
                          <a:pt x="898112" y="208597"/>
                        </a:lnTo>
                        <a:cubicBezTo>
                          <a:pt x="898112" y="93440"/>
                          <a:pt x="804672" y="0"/>
                          <a:pt x="689515" y="0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任意多边形: 形状 290"/>
                  <p:cNvSpPr/>
                  <p:nvPr/>
                </p:nvSpPr>
                <p:spPr>
                  <a:xfrm>
                    <a:off x="5747861" y="2563462"/>
                    <a:ext cx="738854" cy="272224"/>
                  </a:xfrm>
                  <a:custGeom>
                    <a:avLst/>
                    <a:gdLst>
                      <a:gd name="connsiteX0" fmla="*/ 602742 w 738854"/>
                      <a:gd name="connsiteY0" fmla="*/ 0 h 272224"/>
                      <a:gd name="connsiteX1" fmla="*/ 136112 w 738854"/>
                      <a:gd name="connsiteY1" fmla="*/ 0 h 272224"/>
                      <a:gd name="connsiteX2" fmla="*/ 0 w 738854"/>
                      <a:gd name="connsiteY2" fmla="*/ 136112 h 272224"/>
                      <a:gd name="connsiteX3" fmla="*/ 136112 w 738854"/>
                      <a:gd name="connsiteY3" fmla="*/ 272224 h 272224"/>
                      <a:gd name="connsiteX4" fmla="*/ 602742 w 738854"/>
                      <a:gd name="connsiteY4" fmla="*/ 272224 h 272224"/>
                      <a:gd name="connsiteX5" fmla="*/ 738854 w 738854"/>
                      <a:gd name="connsiteY5" fmla="*/ 136112 h 272224"/>
                      <a:gd name="connsiteX6" fmla="*/ 602742 w 738854"/>
                      <a:gd name="connsiteY6" fmla="*/ 0 h 272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8854" h="272224">
                        <a:moveTo>
                          <a:pt x="602742" y="0"/>
                        </a:moveTo>
                        <a:lnTo>
                          <a:pt x="136112" y="0"/>
                        </a:lnTo>
                        <a:cubicBezTo>
                          <a:pt x="61055" y="0"/>
                          <a:pt x="0" y="61055"/>
                          <a:pt x="0" y="136112"/>
                        </a:cubicBezTo>
                        <a:cubicBezTo>
                          <a:pt x="0" y="211169"/>
                          <a:pt x="61055" y="272224"/>
                          <a:pt x="136112" y="272224"/>
                        </a:cubicBezTo>
                        <a:lnTo>
                          <a:pt x="602742" y="272224"/>
                        </a:lnTo>
                        <a:cubicBezTo>
                          <a:pt x="677799" y="272224"/>
                          <a:pt x="738854" y="211169"/>
                          <a:pt x="738854" y="136112"/>
                        </a:cubicBezTo>
                        <a:cubicBezTo>
                          <a:pt x="738854" y="61055"/>
                          <a:pt x="677799" y="0"/>
                          <a:pt x="602742" y="0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任意多边形: 形状 291"/>
                  <p:cNvSpPr/>
                  <p:nvPr/>
                </p:nvSpPr>
                <p:spPr>
                  <a:xfrm>
                    <a:off x="6227635" y="2597657"/>
                    <a:ext cx="203834" cy="203835"/>
                  </a:xfrm>
                  <a:custGeom>
                    <a:avLst/>
                    <a:gdLst>
                      <a:gd name="connsiteX0" fmla="*/ 203835 w 203834"/>
                      <a:gd name="connsiteY0" fmla="*/ 101917 h 203835"/>
                      <a:gd name="connsiteX1" fmla="*/ 101918 w 203834"/>
                      <a:gd name="connsiteY1" fmla="*/ 203835 h 203835"/>
                      <a:gd name="connsiteX2" fmla="*/ 0 w 203834"/>
                      <a:gd name="connsiteY2" fmla="*/ 101917 h 203835"/>
                      <a:gd name="connsiteX3" fmla="*/ 101918 w 203834"/>
                      <a:gd name="connsiteY3" fmla="*/ 0 h 203835"/>
                      <a:gd name="connsiteX4" fmla="*/ 203835 w 203834"/>
                      <a:gd name="connsiteY4" fmla="*/ 101917 h 2038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34" h="203835">
                        <a:moveTo>
                          <a:pt x="203835" y="101917"/>
                        </a:moveTo>
                        <a:cubicBezTo>
                          <a:pt x="203835" y="158205"/>
                          <a:pt x="158205" y="203835"/>
                          <a:pt x="101918" y="203835"/>
                        </a:cubicBezTo>
                        <a:cubicBezTo>
                          <a:pt x="45630" y="203835"/>
                          <a:pt x="0" y="158205"/>
                          <a:pt x="0" y="101917"/>
                        </a:cubicBezTo>
                        <a:cubicBezTo>
                          <a:pt x="0" y="45630"/>
                          <a:pt x="45630" y="0"/>
                          <a:pt x="101918" y="0"/>
                        </a:cubicBezTo>
                        <a:cubicBezTo>
                          <a:pt x="158205" y="0"/>
                          <a:pt x="203835" y="45630"/>
                          <a:pt x="203835" y="101917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任意多边形: 形状 292"/>
                  <p:cNvSpPr/>
                  <p:nvPr/>
                </p:nvSpPr>
                <p:spPr>
                  <a:xfrm>
                    <a:off x="5803106" y="2597657"/>
                    <a:ext cx="203835" cy="203835"/>
                  </a:xfrm>
                  <a:custGeom>
                    <a:avLst/>
                    <a:gdLst>
                      <a:gd name="connsiteX0" fmla="*/ 203835 w 203835"/>
                      <a:gd name="connsiteY0" fmla="*/ 101917 h 203835"/>
                      <a:gd name="connsiteX1" fmla="*/ 101918 w 203835"/>
                      <a:gd name="connsiteY1" fmla="*/ 203835 h 203835"/>
                      <a:gd name="connsiteX2" fmla="*/ 0 w 203835"/>
                      <a:gd name="connsiteY2" fmla="*/ 101917 h 203835"/>
                      <a:gd name="connsiteX3" fmla="*/ 101918 w 203835"/>
                      <a:gd name="connsiteY3" fmla="*/ 0 h 203835"/>
                      <a:gd name="connsiteX4" fmla="*/ 203835 w 203835"/>
                      <a:gd name="connsiteY4" fmla="*/ 101917 h 2038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3835" h="203835">
                        <a:moveTo>
                          <a:pt x="203835" y="101917"/>
                        </a:moveTo>
                        <a:cubicBezTo>
                          <a:pt x="203835" y="158205"/>
                          <a:pt x="158205" y="203835"/>
                          <a:pt x="101918" y="203835"/>
                        </a:cubicBezTo>
                        <a:cubicBezTo>
                          <a:pt x="45630" y="203835"/>
                          <a:pt x="0" y="158205"/>
                          <a:pt x="0" y="101917"/>
                        </a:cubicBezTo>
                        <a:cubicBezTo>
                          <a:pt x="0" y="45630"/>
                          <a:pt x="45630" y="0"/>
                          <a:pt x="101918" y="0"/>
                        </a:cubicBezTo>
                        <a:cubicBezTo>
                          <a:pt x="158205" y="0"/>
                          <a:pt x="203835" y="45630"/>
                          <a:pt x="203835" y="101917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任意多边形: 形状 293"/>
                  <p:cNvSpPr/>
                  <p:nvPr/>
                </p:nvSpPr>
                <p:spPr>
                  <a:xfrm>
                    <a:off x="5833014" y="2627661"/>
                    <a:ext cx="144208" cy="144208"/>
                  </a:xfrm>
                  <a:custGeom>
                    <a:avLst/>
                    <a:gdLst>
                      <a:gd name="connsiteX0" fmla="*/ 140494 w 144208"/>
                      <a:gd name="connsiteY0" fmla="*/ 49625 h 144208"/>
                      <a:gd name="connsiteX1" fmla="*/ 106871 w 144208"/>
                      <a:gd name="connsiteY1" fmla="*/ 73152 h 144208"/>
                      <a:gd name="connsiteX2" fmla="*/ 70866 w 144208"/>
                      <a:gd name="connsiteY2" fmla="*/ 37148 h 144208"/>
                      <a:gd name="connsiteX3" fmla="*/ 94393 w 144208"/>
                      <a:gd name="connsiteY3" fmla="*/ 3524 h 144208"/>
                      <a:gd name="connsiteX4" fmla="*/ 72104 w 144208"/>
                      <a:gd name="connsiteY4" fmla="*/ 0 h 144208"/>
                      <a:gd name="connsiteX5" fmla="*/ 0 w 144208"/>
                      <a:gd name="connsiteY5" fmla="*/ 72104 h 144208"/>
                      <a:gd name="connsiteX6" fmla="*/ 72104 w 144208"/>
                      <a:gd name="connsiteY6" fmla="*/ 144209 h 144208"/>
                      <a:gd name="connsiteX7" fmla="*/ 144209 w 144208"/>
                      <a:gd name="connsiteY7" fmla="*/ 72104 h 144208"/>
                      <a:gd name="connsiteX8" fmla="*/ 140494 w 144208"/>
                      <a:gd name="connsiteY8" fmla="*/ 49625 h 144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208" h="144208">
                        <a:moveTo>
                          <a:pt x="140494" y="49625"/>
                        </a:moveTo>
                        <a:cubicBezTo>
                          <a:pt x="135350" y="63341"/>
                          <a:pt x="122301" y="73152"/>
                          <a:pt x="106871" y="73152"/>
                        </a:cubicBezTo>
                        <a:cubicBezTo>
                          <a:pt x="86963" y="73152"/>
                          <a:pt x="70866" y="57055"/>
                          <a:pt x="70866" y="37148"/>
                        </a:cubicBezTo>
                        <a:cubicBezTo>
                          <a:pt x="70866" y="21717"/>
                          <a:pt x="80677" y="8573"/>
                          <a:pt x="94393" y="3524"/>
                        </a:cubicBezTo>
                        <a:cubicBezTo>
                          <a:pt x="87344" y="1238"/>
                          <a:pt x="79915" y="0"/>
                          <a:pt x="72104" y="0"/>
                        </a:cubicBezTo>
                        <a:cubicBezTo>
                          <a:pt x="32290" y="0"/>
                          <a:pt x="0" y="32290"/>
                          <a:pt x="0" y="72104"/>
                        </a:cubicBezTo>
                        <a:cubicBezTo>
                          <a:pt x="0" y="111919"/>
                          <a:pt x="32290" y="144209"/>
                          <a:pt x="72104" y="144209"/>
                        </a:cubicBezTo>
                        <a:cubicBezTo>
                          <a:pt x="111919" y="144209"/>
                          <a:pt x="144209" y="111919"/>
                          <a:pt x="144209" y="72104"/>
                        </a:cubicBezTo>
                        <a:cubicBezTo>
                          <a:pt x="144018" y="64103"/>
                          <a:pt x="142780" y="56579"/>
                          <a:pt x="140494" y="49625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任意多边形: 形状 294"/>
                  <p:cNvSpPr/>
                  <p:nvPr/>
                </p:nvSpPr>
                <p:spPr>
                  <a:xfrm>
                    <a:off x="6257639" y="2627661"/>
                    <a:ext cx="144208" cy="144208"/>
                  </a:xfrm>
                  <a:custGeom>
                    <a:avLst/>
                    <a:gdLst>
                      <a:gd name="connsiteX0" fmla="*/ 140494 w 144208"/>
                      <a:gd name="connsiteY0" fmla="*/ 49625 h 144208"/>
                      <a:gd name="connsiteX1" fmla="*/ 106871 w 144208"/>
                      <a:gd name="connsiteY1" fmla="*/ 73152 h 144208"/>
                      <a:gd name="connsiteX2" fmla="*/ 70866 w 144208"/>
                      <a:gd name="connsiteY2" fmla="*/ 37148 h 144208"/>
                      <a:gd name="connsiteX3" fmla="*/ 94393 w 144208"/>
                      <a:gd name="connsiteY3" fmla="*/ 3524 h 144208"/>
                      <a:gd name="connsiteX4" fmla="*/ 72104 w 144208"/>
                      <a:gd name="connsiteY4" fmla="*/ 0 h 144208"/>
                      <a:gd name="connsiteX5" fmla="*/ 0 w 144208"/>
                      <a:gd name="connsiteY5" fmla="*/ 72104 h 144208"/>
                      <a:gd name="connsiteX6" fmla="*/ 72104 w 144208"/>
                      <a:gd name="connsiteY6" fmla="*/ 144209 h 144208"/>
                      <a:gd name="connsiteX7" fmla="*/ 144209 w 144208"/>
                      <a:gd name="connsiteY7" fmla="*/ 72104 h 144208"/>
                      <a:gd name="connsiteX8" fmla="*/ 140494 w 144208"/>
                      <a:gd name="connsiteY8" fmla="*/ 49625 h 144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208" h="144208">
                        <a:moveTo>
                          <a:pt x="140494" y="49625"/>
                        </a:moveTo>
                        <a:cubicBezTo>
                          <a:pt x="135350" y="63341"/>
                          <a:pt x="122301" y="73152"/>
                          <a:pt x="106871" y="73152"/>
                        </a:cubicBezTo>
                        <a:cubicBezTo>
                          <a:pt x="86963" y="73152"/>
                          <a:pt x="70866" y="57055"/>
                          <a:pt x="70866" y="37148"/>
                        </a:cubicBezTo>
                        <a:cubicBezTo>
                          <a:pt x="70866" y="21717"/>
                          <a:pt x="80677" y="8573"/>
                          <a:pt x="94393" y="3524"/>
                        </a:cubicBezTo>
                        <a:cubicBezTo>
                          <a:pt x="87344" y="1238"/>
                          <a:pt x="79915" y="0"/>
                          <a:pt x="72104" y="0"/>
                        </a:cubicBezTo>
                        <a:cubicBezTo>
                          <a:pt x="32290" y="0"/>
                          <a:pt x="0" y="32290"/>
                          <a:pt x="0" y="72104"/>
                        </a:cubicBezTo>
                        <a:cubicBezTo>
                          <a:pt x="0" y="111919"/>
                          <a:pt x="32290" y="144209"/>
                          <a:pt x="72104" y="144209"/>
                        </a:cubicBezTo>
                        <a:cubicBezTo>
                          <a:pt x="111919" y="144209"/>
                          <a:pt x="144209" y="111919"/>
                          <a:pt x="144209" y="72104"/>
                        </a:cubicBezTo>
                        <a:cubicBezTo>
                          <a:pt x="144018" y="64103"/>
                          <a:pt x="142780" y="56579"/>
                          <a:pt x="140494" y="49625"/>
                        </a:cubicBezTo>
                        <a:close/>
                      </a:path>
                    </a:pathLst>
                  </a:custGeom>
                  <a:noFill/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43" name="组合 242"/>
              <p:cNvGrpSpPr/>
              <p:nvPr/>
            </p:nvGrpSpPr>
            <p:grpSpPr>
              <a:xfrm>
                <a:off x="5941504" y="2116930"/>
                <a:ext cx="351758" cy="366903"/>
                <a:chOff x="5941504" y="2116930"/>
                <a:chExt cx="351758" cy="366903"/>
              </a:xfrm>
              <a:solidFill>
                <a:srgbClr val="F1CE65"/>
              </a:solidFill>
            </p:grpSpPr>
            <p:sp>
              <p:nvSpPr>
                <p:cNvPr id="244" name="任意多边形: 形状 243"/>
                <p:cNvSpPr/>
                <p:nvPr/>
              </p:nvSpPr>
              <p:spPr>
                <a:xfrm>
                  <a:off x="5941504" y="2116930"/>
                  <a:ext cx="111633" cy="111633"/>
                </a:xfrm>
                <a:custGeom>
                  <a:avLst/>
                  <a:gdLst>
                    <a:gd name="connsiteX0" fmla="*/ 111633 w 111633"/>
                    <a:gd name="connsiteY0" fmla="*/ 55817 h 111633"/>
                    <a:gd name="connsiteX1" fmla="*/ 55817 w 111633"/>
                    <a:gd name="connsiteY1" fmla="*/ 111633 h 111633"/>
                    <a:gd name="connsiteX2" fmla="*/ 0 w 111633"/>
                    <a:gd name="connsiteY2" fmla="*/ 55817 h 111633"/>
                    <a:gd name="connsiteX3" fmla="*/ 55817 w 111633"/>
                    <a:gd name="connsiteY3" fmla="*/ 0 h 111633"/>
                    <a:gd name="connsiteX4" fmla="*/ 111633 w 111633"/>
                    <a:gd name="connsiteY4" fmla="*/ 55817 h 1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3" h="111633">
                      <a:moveTo>
                        <a:pt x="111633" y="55817"/>
                      </a:moveTo>
                      <a:cubicBezTo>
                        <a:pt x="111633" y="86678"/>
                        <a:pt x="86677" y="111633"/>
                        <a:pt x="55817" y="111633"/>
                      </a:cubicBezTo>
                      <a:cubicBezTo>
                        <a:pt x="24956" y="111633"/>
                        <a:pt x="0" y="86678"/>
                        <a:pt x="0" y="55817"/>
                      </a:cubicBezTo>
                      <a:cubicBezTo>
                        <a:pt x="0" y="24955"/>
                        <a:pt x="24956" y="0"/>
                        <a:pt x="55817" y="0"/>
                      </a:cubicBezTo>
                      <a:cubicBezTo>
                        <a:pt x="86582" y="0"/>
                        <a:pt x="111633" y="24955"/>
                        <a:pt x="111633" y="55817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5" name="任意多边形: 形状 244"/>
                <p:cNvSpPr/>
                <p:nvPr/>
              </p:nvSpPr>
              <p:spPr>
                <a:xfrm>
                  <a:off x="6181629" y="2116930"/>
                  <a:ext cx="111633" cy="111633"/>
                </a:xfrm>
                <a:custGeom>
                  <a:avLst/>
                  <a:gdLst>
                    <a:gd name="connsiteX0" fmla="*/ 111633 w 111633"/>
                    <a:gd name="connsiteY0" fmla="*/ 55817 h 111633"/>
                    <a:gd name="connsiteX1" fmla="*/ 55817 w 111633"/>
                    <a:gd name="connsiteY1" fmla="*/ 111633 h 111633"/>
                    <a:gd name="connsiteX2" fmla="*/ 0 w 111633"/>
                    <a:gd name="connsiteY2" fmla="*/ 55817 h 111633"/>
                    <a:gd name="connsiteX3" fmla="*/ 55817 w 111633"/>
                    <a:gd name="connsiteY3" fmla="*/ 0 h 111633"/>
                    <a:gd name="connsiteX4" fmla="*/ 111633 w 111633"/>
                    <a:gd name="connsiteY4" fmla="*/ 55817 h 1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3" h="111633">
                      <a:moveTo>
                        <a:pt x="111633" y="55817"/>
                      </a:moveTo>
                      <a:cubicBezTo>
                        <a:pt x="111633" y="86678"/>
                        <a:pt x="86677" y="111633"/>
                        <a:pt x="55817" y="111633"/>
                      </a:cubicBezTo>
                      <a:cubicBezTo>
                        <a:pt x="24955" y="111633"/>
                        <a:pt x="0" y="86678"/>
                        <a:pt x="0" y="55817"/>
                      </a:cubicBezTo>
                      <a:cubicBezTo>
                        <a:pt x="0" y="24955"/>
                        <a:pt x="24955" y="0"/>
                        <a:pt x="55817" y="0"/>
                      </a:cubicBezTo>
                      <a:cubicBezTo>
                        <a:pt x="86582" y="0"/>
                        <a:pt x="111633" y="24955"/>
                        <a:pt x="111633" y="55817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6" name="任意多边形: 形状 245"/>
                <p:cNvSpPr/>
                <p:nvPr/>
              </p:nvSpPr>
              <p:spPr>
                <a:xfrm>
                  <a:off x="6117336" y="2172747"/>
                  <a:ext cx="9525" cy="311086"/>
                </a:xfrm>
                <a:custGeom>
                  <a:avLst/>
                  <a:gdLst>
                    <a:gd name="connsiteX0" fmla="*/ 0 w 9525"/>
                    <a:gd name="connsiteY0" fmla="*/ 311087 h 311086"/>
                    <a:gd name="connsiteX1" fmla="*/ 0 w 9525"/>
                    <a:gd name="connsiteY1" fmla="*/ 0 h 31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11086">
                      <a:moveTo>
                        <a:pt x="0" y="311087"/>
                      </a:moveTo>
                      <a:lnTo>
                        <a:pt x="0" y="0"/>
                      </a:lnTo>
                    </a:path>
                  </a:pathLst>
                </a:custGeom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7" name="任意多边形: 形状 246"/>
                <p:cNvSpPr/>
                <p:nvPr/>
              </p:nvSpPr>
              <p:spPr>
                <a:xfrm>
                  <a:off x="6053137" y="2172747"/>
                  <a:ext cx="128396" cy="9525"/>
                </a:xfrm>
                <a:custGeom>
                  <a:avLst/>
                  <a:gdLst>
                    <a:gd name="connsiteX0" fmla="*/ 0 w 128396"/>
                    <a:gd name="connsiteY0" fmla="*/ 0 h 9525"/>
                    <a:gd name="connsiteX1" fmla="*/ 128397 w 128396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396" h="9525">
                      <a:moveTo>
                        <a:pt x="0" y="0"/>
                      </a:moveTo>
                      <a:lnTo>
                        <a:pt x="128397" y="0"/>
                      </a:lnTo>
                    </a:path>
                  </a:pathLst>
                </a:custGeom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7" name="任意多边形: 形状 16"/>
          <p:cNvSpPr/>
          <p:nvPr/>
        </p:nvSpPr>
        <p:spPr>
          <a:xfrm flipH="1">
            <a:off x="-348425" y="25618"/>
            <a:ext cx="4119074" cy="2775568"/>
          </a:xfrm>
          <a:custGeom>
            <a:avLst/>
            <a:gdLst>
              <a:gd name="connsiteX0" fmla="*/ 0 w 2941891"/>
              <a:gd name="connsiteY0" fmla="*/ 0 h 1982343"/>
              <a:gd name="connsiteX1" fmla="*/ 2941891 w 2941891"/>
              <a:gd name="connsiteY1" fmla="*/ 0 h 1982343"/>
              <a:gd name="connsiteX2" fmla="*/ 2941891 w 2941891"/>
              <a:gd name="connsiteY2" fmla="*/ 1982343 h 1982343"/>
              <a:gd name="connsiteX3" fmla="*/ 0 w 2941891"/>
              <a:gd name="connsiteY3" fmla="*/ 1982343 h 198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891" h="1982343">
                <a:moveTo>
                  <a:pt x="0" y="0"/>
                </a:moveTo>
                <a:lnTo>
                  <a:pt x="2941891" y="0"/>
                </a:lnTo>
                <a:lnTo>
                  <a:pt x="2941891" y="1982343"/>
                </a:lnTo>
                <a:lnTo>
                  <a:pt x="0" y="1982343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flipH="1">
            <a:off x="-2" y="0"/>
            <a:ext cx="3507792" cy="6007252"/>
            <a:chOff x="8684209" y="0"/>
            <a:chExt cx="3507792" cy="6007252"/>
          </a:xfrm>
        </p:grpSpPr>
        <p:sp>
          <p:nvSpPr>
            <p:cNvPr id="19" name="任意多边形: 形状 18"/>
            <p:cNvSpPr/>
            <p:nvPr/>
          </p:nvSpPr>
          <p:spPr>
            <a:xfrm>
              <a:off x="8920132" y="220996"/>
              <a:ext cx="3271869" cy="244989"/>
            </a:xfrm>
            <a:custGeom>
              <a:avLst/>
              <a:gdLst>
                <a:gd name="connsiteX0" fmla="*/ 122429 w 3271869"/>
                <a:gd name="connsiteY0" fmla="*/ 0 h 244989"/>
                <a:gd name="connsiteX1" fmla="*/ 3271869 w 3271869"/>
                <a:gd name="connsiteY1" fmla="*/ 0 h 244989"/>
                <a:gd name="connsiteX2" fmla="*/ 3271869 w 3271869"/>
                <a:gd name="connsiteY2" fmla="*/ 244989 h 244989"/>
                <a:gd name="connsiteX3" fmla="*/ 122429 w 3271869"/>
                <a:gd name="connsiteY3" fmla="*/ 244989 h 244989"/>
                <a:gd name="connsiteX4" fmla="*/ 0 w 3271869"/>
                <a:gd name="connsiteY4" fmla="*/ 122562 h 244989"/>
                <a:gd name="connsiteX5" fmla="*/ 0 w 3271869"/>
                <a:gd name="connsiteY5" fmla="*/ 122429 h 244989"/>
                <a:gd name="connsiteX6" fmla="*/ 122429 w 3271869"/>
                <a:gd name="connsiteY6" fmla="*/ 0 h 2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1869" h="244989">
                  <a:moveTo>
                    <a:pt x="122429" y="0"/>
                  </a:moveTo>
                  <a:lnTo>
                    <a:pt x="3271869" y="0"/>
                  </a:lnTo>
                  <a:lnTo>
                    <a:pt x="3271869" y="244989"/>
                  </a:lnTo>
                  <a:lnTo>
                    <a:pt x="122429" y="244989"/>
                  </a:lnTo>
                  <a:cubicBezTo>
                    <a:pt x="54813" y="244989"/>
                    <a:pt x="0" y="190178"/>
                    <a:pt x="0" y="122562"/>
                  </a:cubicBezTo>
                  <a:lnTo>
                    <a:pt x="0" y="122429"/>
                  </a:lnTo>
                  <a:cubicBezTo>
                    <a:pt x="0" y="54813"/>
                    <a:pt x="54813" y="0"/>
                    <a:pt x="122429" y="0"/>
                  </a:cubicBezTo>
                  <a:close/>
                </a:path>
              </a:pathLst>
            </a:custGeom>
            <a:solidFill>
              <a:srgbClr val="352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684342" y="1"/>
              <a:ext cx="3507658" cy="221129"/>
            </a:xfrm>
            <a:custGeom>
              <a:avLst/>
              <a:gdLst>
                <a:gd name="connsiteX0" fmla="*/ 12470 w 3507658"/>
                <a:gd name="connsiteY0" fmla="*/ 0 h 221129"/>
                <a:gd name="connsiteX1" fmla="*/ 3507658 w 3507658"/>
                <a:gd name="connsiteY1" fmla="*/ 0 h 221129"/>
                <a:gd name="connsiteX2" fmla="*/ 3507658 w 3507658"/>
                <a:gd name="connsiteY2" fmla="*/ 221129 h 221129"/>
                <a:gd name="connsiteX3" fmla="*/ 159237 w 3507658"/>
                <a:gd name="connsiteY3" fmla="*/ 221129 h 221129"/>
                <a:gd name="connsiteX4" fmla="*/ 0 w 3507658"/>
                <a:gd name="connsiteY4" fmla="*/ 61893 h 221129"/>
                <a:gd name="connsiteX5" fmla="*/ 0 w 3507658"/>
                <a:gd name="connsiteY5" fmla="*/ 61760 h 22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658" h="221129">
                  <a:moveTo>
                    <a:pt x="12470" y="0"/>
                  </a:moveTo>
                  <a:lnTo>
                    <a:pt x="3507658" y="0"/>
                  </a:lnTo>
                  <a:lnTo>
                    <a:pt x="3507658" y="221129"/>
                  </a:lnTo>
                  <a:lnTo>
                    <a:pt x="159237" y="221129"/>
                  </a:lnTo>
                  <a:cubicBezTo>
                    <a:pt x="71217" y="221129"/>
                    <a:pt x="0" y="149780"/>
                    <a:pt x="0" y="61893"/>
                  </a:cubicBezTo>
                  <a:lnTo>
                    <a:pt x="0" y="61760"/>
                  </a:lnTo>
                  <a:close/>
                </a:path>
              </a:pathLst>
            </a:custGeom>
            <a:solidFill>
              <a:srgbClr val="5A9E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8684210" y="0"/>
              <a:ext cx="3507791" cy="220997"/>
            </a:xfrm>
            <a:custGeom>
              <a:avLst/>
              <a:gdLst>
                <a:gd name="connsiteX0" fmla="*/ 14745 w 3507791"/>
                <a:gd name="connsiteY0" fmla="*/ 0 h 220997"/>
                <a:gd name="connsiteX1" fmla="*/ 23735 w 3507791"/>
                <a:gd name="connsiteY1" fmla="*/ 0 h 220997"/>
                <a:gd name="connsiteX2" fmla="*/ 41574 w 3507791"/>
                <a:gd name="connsiteY2" fmla="*/ 26029 h 220997"/>
                <a:gd name="connsiteX3" fmla="*/ 159370 w 3507791"/>
                <a:gd name="connsiteY3" fmla="*/ 78297 h 220997"/>
                <a:gd name="connsiteX4" fmla="*/ 3507791 w 3507791"/>
                <a:gd name="connsiteY4" fmla="*/ 78297 h 220997"/>
                <a:gd name="connsiteX5" fmla="*/ 3507791 w 3507791"/>
                <a:gd name="connsiteY5" fmla="*/ 220997 h 220997"/>
                <a:gd name="connsiteX6" fmla="*/ 159370 w 3507791"/>
                <a:gd name="connsiteY6" fmla="*/ 220997 h 220997"/>
                <a:gd name="connsiteX7" fmla="*/ 0 w 3507791"/>
                <a:gd name="connsiteY7" fmla="*/ 61627 h 22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7791" h="220997">
                  <a:moveTo>
                    <a:pt x="14745" y="0"/>
                  </a:moveTo>
                  <a:lnTo>
                    <a:pt x="23735" y="0"/>
                  </a:lnTo>
                  <a:lnTo>
                    <a:pt x="41574" y="26029"/>
                  </a:lnTo>
                  <a:cubicBezTo>
                    <a:pt x="70675" y="58118"/>
                    <a:pt x="112659" y="78297"/>
                    <a:pt x="159370" y="78297"/>
                  </a:cubicBezTo>
                  <a:lnTo>
                    <a:pt x="3507791" y="78297"/>
                  </a:lnTo>
                  <a:lnTo>
                    <a:pt x="3507791" y="220997"/>
                  </a:lnTo>
                  <a:lnTo>
                    <a:pt x="159370" y="220997"/>
                  </a:lnTo>
                  <a:cubicBezTo>
                    <a:pt x="71350" y="220997"/>
                    <a:pt x="0" y="149647"/>
                    <a:pt x="0" y="61627"/>
                  </a:cubicBezTo>
                  <a:close/>
                </a:path>
              </a:pathLst>
            </a:custGeom>
            <a:solidFill>
              <a:srgbClr val="3683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8684209" y="465986"/>
              <a:ext cx="3507791" cy="114693"/>
            </a:xfrm>
            <a:custGeom>
              <a:avLst/>
              <a:gdLst>
                <a:gd name="connsiteX0" fmla="*/ 57347 w 3507791"/>
                <a:gd name="connsiteY0" fmla="*/ 0 h 114693"/>
                <a:gd name="connsiteX1" fmla="*/ 3507791 w 3507791"/>
                <a:gd name="connsiteY1" fmla="*/ 0 h 114693"/>
                <a:gd name="connsiteX2" fmla="*/ 3507791 w 3507791"/>
                <a:gd name="connsiteY2" fmla="*/ 114693 h 114693"/>
                <a:gd name="connsiteX3" fmla="*/ 57347 w 3507791"/>
                <a:gd name="connsiteY3" fmla="*/ 114693 h 114693"/>
                <a:gd name="connsiteX4" fmla="*/ 0 w 3507791"/>
                <a:gd name="connsiteY4" fmla="*/ 57347 h 114693"/>
                <a:gd name="connsiteX5" fmla="*/ 57347 w 3507791"/>
                <a:gd name="connsiteY5" fmla="*/ 0 h 1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791" h="114693">
                  <a:moveTo>
                    <a:pt x="57347" y="0"/>
                  </a:moveTo>
                  <a:lnTo>
                    <a:pt x="3507791" y="0"/>
                  </a:lnTo>
                  <a:lnTo>
                    <a:pt x="3507791" y="114693"/>
                  </a:lnTo>
                  <a:lnTo>
                    <a:pt x="57347" y="114693"/>
                  </a:lnTo>
                  <a:cubicBezTo>
                    <a:pt x="25739" y="114693"/>
                    <a:pt x="0" y="89087"/>
                    <a:pt x="0" y="57347"/>
                  </a:cubicBezTo>
                  <a:cubicBezTo>
                    <a:pt x="0" y="25739"/>
                    <a:pt x="25606" y="0"/>
                    <a:pt x="57347" y="0"/>
                  </a:cubicBezTo>
                  <a:close/>
                </a:path>
              </a:pathLst>
            </a:custGeom>
            <a:solidFill>
              <a:srgbClr val="5A9E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162718" y="221130"/>
              <a:ext cx="2330932" cy="244856"/>
              <a:chOff x="4901469" y="1477803"/>
              <a:chExt cx="1664779" cy="174879"/>
            </a:xfrm>
          </p:grpSpPr>
          <p:grpSp>
            <p:nvGrpSpPr>
              <p:cNvPr id="161" name="组合 160"/>
              <p:cNvGrpSpPr/>
              <p:nvPr/>
            </p:nvGrpSpPr>
            <p:grpSpPr>
              <a:xfrm>
                <a:off x="4901469" y="1477803"/>
                <a:ext cx="174878" cy="174879"/>
                <a:chOff x="4901469" y="1477803"/>
                <a:chExt cx="174878" cy="174879"/>
              </a:xfrm>
            </p:grpSpPr>
            <p:sp>
              <p:nvSpPr>
                <p:cNvPr id="177" name="任意多边形: 形状 176"/>
                <p:cNvSpPr/>
                <p:nvPr/>
              </p:nvSpPr>
              <p:spPr>
                <a:xfrm>
                  <a:off x="4901469" y="1477803"/>
                  <a:ext cx="174878" cy="174879"/>
                </a:xfrm>
                <a:custGeom>
                  <a:avLst/>
                  <a:gdLst>
                    <a:gd name="connsiteX0" fmla="*/ 174879 w 174878"/>
                    <a:gd name="connsiteY0" fmla="*/ 87440 h 174879"/>
                    <a:gd name="connsiteX1" fmla="*/ 87439 w 174878"/>
                    <a:gd name="connsiteY1" fmla="*/ 174879 h 174879"/>
                    <a:gd name="connsiteX2" fmla="*/ 0 w 174878"/>
                    <a:gd name="connsiteY2" fmla="*/ 87440 h 174879"/>
                    <a:gd name="connsiteX3" fmla="*/ 87439 w 174878"/>
                    <a:gd name="connsiteY3" fmla="*/ 0 h 174879"/>
                    <a:gd name="connsiteX4" fmla="*/ 174879 w 174878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8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39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39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" name="任意多边形: 形状 177"/>
                <p:cNvSpPr/>
                <p:nvPr/>
              </p:nvSpPr>
              <p:spPr>
                <a:xfrm>
                  <a:off x="4947951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7 w 81914"/>
                    <a:gd name="connsiteY1" fmla="*/ 81915 h 81915"/>
                    <a:gd name="connsiteX2" fmla="*/ 0 w 81914"/>
                    <a:gd name="connsiteY2" fmla="*/ 40958 h 81915"/>
                    <a:gd name="connsiteX3" fmla="*/ 40957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7" y="81915"/>
                      </a:cubicBezTo>
                      <a:cubicBezTo>
                        <a:pt x="18383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7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5199507" y="1477803"/>
                <a:ext cx="174879" cy="174879"/>
                <a:chOff x="5199507" y="1477803"/>
                <a:chExt cx="174879" cy="174879"/>
              </a:xfrm>
            </p:grpSpPr>
            <p:sp>
              <p:nvSpPr>
                <p:cNvPr id="175" name="任意多边形: 形状 174"/>
                <p:cNvSpPr/>
                <p:nvPr/>
              </p:nvSpPr>
              <p:spPr>
                <a:xfrm>
                  <a:off x="5199507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39 w 174879"/>
                    <a:gd name="connsiteY1" fmla="*/ 174879 h 174879"/>
                    <a:gd name="connsiteX2" fmla="*/ 0 w 174879"/>
                    <a:gd name="connsiteY2" fmla="*/ 87440 h 174879"/>
                    <a:gd name="connsiteX3" fmla="*/ 87439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39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39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6" name="任意多边形: 形状 175"/>
                <p:cNvSpPr/>
                <p:nvPr/>
              </p:nvSpPr>
              <p:spPr>
                <a:xfrm>
                  <a:off x="5245893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8 w 81914"/>
                    <a:gd name="connsiteY1" fmla="*/ 81915 h 81915"/>
                    <a:gd name="connsiteX2" fmla="*/ 0 w 81914"/>
                    <a:gd name="connsiteY2" fmla="*/ 40958 h 81915"/>
                    <a:gd name="connsiteX3" fmla="*/ 40958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8" y="81915"/>
                      </a:cubicBezTo>
                      <a:cubicBezTo>
                        <a:pt x="18288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8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3" name="组合 162"/>
              <p:cNvGrpSpPr/>
              <p:nvPr/>
            </p:nvGrpSpPr>
            <p:grpSpPr>
              <a:xfrm>
                <a:off x="5497449" y="1477803"/>
                <a:ext cx="174879" cy="174879"/>
                <a:chOff x="5497449" y="1477803"/>
                <a:chExt cx="174879" cy="174879"/>
              </a:xfrm>
            </p:grpSpPr>
            <p:sp>
              <p:nvSpPr>
                <p:cNvPr id="173" name="任意多边形: 形状 172"/>
                <p:cNvSpPr/>
                <p:nvPr/>
              </p:nvSpPr>
              <p:spPr>
                <a:xfrm>
                  <a:off x="5497449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4" name="任意多边形: 形状 173"/>
                <p:cNvSpPr/>
                <p:nvPr/>
              </p:nvSpPr>
              <p:spPr>
                <a:xfrm>
                  <a:off x="5543931" y="1524285"/>
                  <a:ext cx="81915" cy="81914"/>
                </a:xfrm>
                <a:custGeom>
                  <a:avLst/>
                  <a:gdLst>
                    <a:gd name="connsiteX0" fmla="*/ 81915 w 81915"/>
                    <a:gd name="connsiteY0" fmla="*/ 40958 h 81914"/>
                    <a:gd name="connsiteX1" fmla="*/ 40957 w 81915"/>
                    <a:gd name="connsiteY1" fmla="*/ 81915 h 81914"/>
                    <a:gd name="connsiteX2" fmla="*/ 0 w 81915"/>
                    <a:gd name="connsiteY2" fmla="*/ 40958 h 81914"/>
                    <a:gd name="connsiteX3" fmla="*/ 40957 w 81915"/>
                    <a:gd name="connsiteY3" fmla="*/ 0 h 81914"/>
                    <a:gd name="connsiteX4" fmla="*/ 81915 w 81915"/>
                    <a:gd name="connsiteY4" fmla="*/ 40958 h 81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4">
                      <a:moveTo>
                        <a:pt x="81915" y="40958"/>
                      </a:moveTo>
                      <a:cubicBezTo>
                        <a:pt x="81915" y="63578"/>
                        <a:pt x="63578" y="81915"/>
                        <a:pt x="40957" y="81915"/>
                      </a:cubicBezTo>
                      <a:cubicBezTo>
                        <a:pt x="18337" y="81915"/>
                        <a:pt x="0" y="63578"/>
                        <a:pt x="0" y="40958"/>
                      </a:cubicBezTo>
                      <a:cubicBezTo>
                        <a:pt x="0" y="18337"/>
                        <a:pt x="18337" y="0"/>
                        <a:pt x="40957" y="0"/>
                      </a:cubicBezTo>
                      <a:cubicBezTo>
                        <a:pt x="63578" y="0"/>
                        <a:pt x="81915" y="18337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5795391" y="1477803"/>
                <a:ext cx="174879" cy="174879"/>
                <a:chOff x="5795391" y="1477803"/>
                <a:chExt cx="174879" cy="174879"/>
              </a:xfrm>
            </p:grpSpPr>
            <p:sp>
              <p:nvSpPr>
                <p:cNvPr id="171" name="任意多边形: 形状 170"/>
                <p:cNvSpPr/>
                <p:nvPr/>
              </p:nvSpPr>
              <p:spPr>
                <a:xfrm>
                  <a:off x="5795391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2" name="任意多边形: 形状 171"/>
                <p:cNvSpPr/>
                <p:nvPr/>
              </p:nvSpPr>
              <p:spPr>
                <a:xfrm>
                  <a:off x="5841873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7 w 81914"/>
                    <a:gd name="connsiteY1" fmla="*/ 81915 h 81915"/>
                    <a:gd name="connsiteX2" fmla="*/ 0 w 81914"/>
                    <a:gd name="connsiteY2" fmla="*/ 40958 h 81915"/>
                    <a:gd name="connsiteX3" fmla="*/ 40957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7" y="81915"/>
                      </a:cubicBezTo>
                      <a:cubicBezTo>
                        <a:pt x="18383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7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5" name="组合 164"/>
              <p:cNvGrpSpPr/>
              <p:nvPr/>
            </p:nvGrpSpPr>
            <p:grpSpPr>
              <a:xfrm>
                <a:off x="6093428" y="1477803"/>
                <a:ext cx="174879" cy="174879"/>
                <a:chOff x="6093428" y="1477803"/>
                <a:chExt cx="174879" cy="174879"/>
              </a:xfrm>
            </p:grpSpPr>
            <p:sp>
              <p:nvSpPr>
                <p:cNvPr id="169" name="任意多边形: 形状 168"/>
                <p:cNvSpPr/>
                <p:nvPr/>
              </p:nvSpPr>
              <p:spPr>
                <a:xfrm>
                  <a:off x="6093428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0" name="任意多边形: 形状 169"/>
                <p:cNvSpPr/>
                <p:nvPr/>
              </p:nvSpPr>
              <p:spPr>
                <a:xfrm>
                  <a:off x="6139910" y="1524285"/>
                  <a:ext cx="81915" cy="81915"/>
                </a:xfrm>
                <a:custGeom>
                  <a:avLst/>
                  <a:gdLst>
                    <a:gd name="connsiteX0" fmla="*/ 81915 w 81915"/>
                    <a:gd name="connsiteY0" fmla="*/ 40958 h 81915"/>
                    <a:gd name="connsiteX1" fmla="*/ 40958 w 81915"/>
                    <a:gd name="connsiteY1" fmla="*/ 81915 h 81915"/>
                    <a:gd name="connsiteX2" fmla="*/ 0 w 81915"/>
                    <a:gd name="connsiteY2" fmla="*/ 40958 h 81915"/>
                    <a:gd name="connsiteX3" fmla="*/ 40958 w 81915"/>
                    <a:gd name="connsiteY3" fmla="*/ 0 h 81915"/>
                    <a:gd name="connsiteX4" fmla="*/ 81915 w 81915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8" y="81915"/>
                      </a:cubicBezTo>
                      <a:cubicBezTo>
                        <a:pt x="18288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8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6" name="组合 165"/>
              <p:cNvGrpSpPr/>
              <p:nvPr/>
            </p:nvGrpSpPr>
            <p:grpSpPr>
              <a:xfrm>
                <a:off x="6391370" y="1477803"/>
                <a:ext cx="174879" cy="174879"/>
                <a:chOff x="6391370" y="1477803"/>
                <a:chExt cx="174879" cy="174879"/>
              </a:xfrm>
            </p:grpSpPr>
            <p:sp>
              <p:nvSpPr>
                <p:cNvPr id="167" name="任意多边形: 形状 166"/>
                <p:cNvSpPr/>
                <p:nvPr/>
              </p:nvSpPr>
              <p:spPr>
                <a:xfrm>
                  <a:off x="6391370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任意多边形: 形状 167"/>
                <p:cNvSpPr/>
                <p:nvPr/>
              </p:nvSpPr>
              <p:spPr>
                <a:xfrm>
                  <a:off x="6437852" y="1524285"/>
                  <a:ext cx="81915" cy="81914"/>
                </a:xfrm>
                <a:custGeom>
                  <a:avLst/>
                  <a:gdLst>
                    <a:gd name="connsiteX0" fmla="*/ 81915 w 81915"/>
                    <a:gd name="connsiteY0" fmla="*/ 40958 h 81914"/>
                    <a:gd name="connsiteX1" fmla="*/ 40958 w 81915"/>
                    <a:gd name="connsiteY1" fmla="*/ 81915 h 81914"/>
                    <a:gd name="connsiteX2" fmla="*/ 0 w 81915"/>
                    <a:gd name="connsiteY2" fmla="*/ 40958 h 81914"/>
                    <a:gd name="connsiteX3" fmla="*/ 40958 w 81915"/>
                    <a:gd name="connsiteY3" fmla="*/ 0 h 81914"/>
                    <a:gd name="connsiteX4" fmla="*/ 81915 w 81915"/>
                    <a:gd name="connsiteY4" fmla="*/ 40958 h 81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4">
                      <a:moveTo>
                        <a:pt x="81915" y="40958"/>
                      </a:moveTo>
                      <a:cubicBezTo>
                        <a:pt x="81915" y="63578"/>
                        <a:pt x="63578" y="81915"/>
                        <a:pt x="40958" y="81915"/>
                      </a:cubicBezTo>
                      <a:cubicBezTo>
                        <a:pt x="18337" y="81915"/>
                        <a:pt x="0" y="63578"/>
                        <a:pt x="0" y="40958"/>
                      </a:cubicBezTo>
                      <a:cubicBezTo>
                        <a:pt x="0" y="18337"/>
                        <a:pt x="18337" y="0"/>
                        <a:pt x="40958" y="0"/>
                      </a:cubicBezTo>
                      <a:cubicBezTo>
                        <a:pt x="63578" y="0"/>
                        <a:pt x="81915" y="18337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4" name="任意多边形: 形状 23"/>
            <p:cNvSpPr/>
            <p:nvPr/>
          </p:nvSpPr>
          <p:spPr>
            <a:xfrm>
              <a:off x="8684342" y="1"/>
              <a:ext cx="3507658" cy="221129"/>
            </a:xfrm>
            <a:custGeom>
              <a:avLst/>
              <a:gdLst>
                <a:gd name="connsiteX0" fmla="*/ 12470 w 3507658"/>
                <a:gd name="connsiteY0" fmla="*/ 0 h 221129"/>
                <a:gd name="connsiteX1" fmla="*/ 3507658 w 3507658"/>
                <a:gd name="connsiteY1" fmla="*/ 0 h 221129"/>
                <a:gd name="connsiteX2" fmla="*/ 3507658 w 3507658"/>
                <a:gd name="connsiteY2" fmla="*/ 221129 h 221129"/>
                <a:gd name="connsiteX3" fmla="*/ 159237 w 3507658"/>
                <a:gd name="connsiteY3" fmla="*/ 221129 h 221129"/>
                <a:gd name="connsiteX4" fmla="*/ 0 w 3507658"/>
                <a:gd name="connsiteY4" fmla="*/ 61893 h 221129"/>
                <a:gd name="connsiteX5" fmla="*/ 0 w 3507658"/>
                <a:gd name="connsiteY5" fmla="*/ 61760 h 22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658" h="221129">
                  <a:moveTo>
                    <a:pt x="12470" y="0"/>
                  </a:moveTo>
                  <a:lnTo>
                    <a:pt x="3507658" y="0"/>
                  </a:lnTo>
                  <a:lnTo>
                    <a:pt x="3507658" y="221129"/>
                  </a:lnTo>
                  <a:lnTo>
                    <a:pt x="159237" y="221129"/>
                  </a:lnTo>
                  <a:cubicBezTo>
                    <a:pt x="71217" y="221129"/>
                    <a:pt x="0" y="149780"/>
                    <a:pt x="0" y="61893"/>
                  </a:cubicBezTo>
                  <a:lnTo>
                    <a:pt x="0" y="61760"/>
                  </a:ln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8684209" y="465986"/>
              <a:ext cx="3507791" cy="114693"/>
            </a:xfrm>
            <a:custGeom>
              <a:avLst/>
              <a:gdLst>
                <a:gd name="connsiteX0" fmla="*/ 57347 w 3507791"/>
                <a:gd name="connsiteY0" fmla="*/ 0 h 114693"/>
                <a:gd name="connsiteX1" fmla="*/ 3507791 w 3507791"/>
                <a:gd name="connsiteY1" fmla="*/ 0 h 114693"/>
                <a:gd name="connsiteX2" fmla="*/ 3507791 w 3507791"/>
                <a:gd name="connsiteY2" fmla="*/ 114693 h 114693"/>
                <a:gd name="connsiteX3" fmla="*/ 57347 w 3507791"/>
                <a:gd name="connsiteY3" fmla="*/ 114693 h 114693"/>
                <a:gd name="connsiteX4" fmla="*/ 0 w 3507791"/>
                <a:gd name="connsiteY4" fmla="*/ 57347 h 114693"/>
                <a:gd name="connsiteX5" fmla="*/ 57347 w 3507791"/>
                <a:gd name="connsiteY5" fmla="*/ 0 h 1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791" h="114693">
                  <a:moveTo>
                    <a:pt x="57347" y="0"/>
                  </a:moveTo>
                  <a:lnTo>
                    <a:pt x="3507791" y="0"/>
                  </a:lnTo>
                  <a:lnTo>
                    <a:pt x="3507791" y="114693"/>
                  </a:lnTo>
                  <a:lnTo>
                    <a:pt x="57347" y="114693"/>
                  </a:lnTo>
                  <a:cubicBezTo>
                    <a:pt x="25739" y="114693"/>
                    <a:pt x="0" y="89087"/>
                    <a:pt x="0" y="57347"/>
                  </a:cubicBezTo>
                  <a:cubicBezTo>
                    <a:pt x="0" y="25739"/>
                    <a:pt x="25606" y="0"/>
                    <a:pt x="57347" y="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9162718" y="221130"/>
              <a:ext cx="244855" cy="244856"/>
            </a:xfrm>
            <a:custGeom>
              <a:avLst/>
              <a:gdLst>
                <a:gd name="connsiteX0" fmla="*/ 174879 w 174878"/>
                <a:gd name="connsiteY0" fmla="*/ 87440 h 174879"/>
                <a:gd name="connsiteX1" fmla="*/ 87439 w 174878"/>
                <a:gd name="connsiteY1" fmla="*/ 174879 h 174879"/>
                <a:gd name="connsiteX2" fmla="*/ 0 w 174878"/>
                <a:gd name="connsiteY2" fmla="*/ 87440 h 174879"/>
                <a:gd name="connsiteX3" fmla="*/ 87439 w 174878"/>
                <a:gd name="connsiteY3" fmla="*/ 0 h 174879"/>
                <a:gd name="connsiteX4" fmla="*/ 174879 w 174878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8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39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39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227800" y="286212"/>
              <a:ext cx="114691" cy="114693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7 w 81914"/>
                <a:gd name="connsiteY1" fmla="*/ 81915 h 81915"/>
                <a:gd name="connsiteX2" fmla="*/ 0 w 81914"/>
                <a:gd name="connsiteY2" fmla="*/ 40958 h 81915"/>
                <a:gd name="connsiteX3" fmla="*/ 40957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7" y="81915"/>
                  </a:cubicBezTo>
                  <a:cubicBezTo>
                    <a:pt x="18383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7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580015" y="221130"/>
              <a:ext cx="244856" cy="244856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39 w 174879"/>
                <a:gd name="connsiteY1" fmla="*/ 174879 h 174879"/>
                <a:gd name="connsiteX2" fmla="*/ 0 w 174879"/>
                <a:gd name="connsiteY2" fmla="*/ 87440 h 174879"/>
                <a:gd name="connsiteX3" fmla="*/ 87439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39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39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9644962" y="286212"/>
              <a:ext cx="114691" cy="114693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8 w 81914"/>
                <a:gd name="connsiteY1" fmla="*/ 81915 h 81915"/>
                <a:gd name="connsiteX2" fmla="*/ 0 w 81914"/>
                <a:gd name="connsiteY2" fmla="*/ 40958 h 81915"/>
                <a:gd name="connsiteX3" fmla="*/ 40958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8" y="81915"/>
                  </a:cubicBezTo>
                  <a:cubicBezTo>
                    <a:pt x="18288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8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9997177" y="221130"/>
              <a:ext cx="244856" cy="244856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062258" y="286212"/>
              <a:ext cx="114693" cy="114692"/>
            </a:xfrm>
            <a:custGeom>
              <a:avLst/>
              <a:gdLst>
                <a:gd name="connsiteX0" fmla="*/ 81915 w 81915"/>
                <a:gd name="connsiteY0" fmla="*/ 40958 h 81914"/>
                <a:gd name="connsiteX1" fmla="*/ 40957 w 81915"/>
                <a:gd name="connsiteY1" fmla="*/ 81915 h 81914"/>
                <a:gd name="connsiteX2" fmla="*/ 0 w 81915"/>
                <a:gd name="connsiteY2" fmla="*/ 40958 h 81914"/>
                <a:gd name="connsiteX3" fmla="*/ 40957 w 81915"/>
                <a:gd name="connsiteY3" fmla="*/ 0 h 81914"/>
                <a:gd name="connsiteX4" fmla="*/ 81915 w 81915"/>
                <a:gd name="connsiteY4" fmla="*/ 40958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4">
                  <a:moveTo>
                    <a:pt x="81915" y="40958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8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414339" y="221130"/>
              <a:ext cx="244856" cy="244856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479420" y="286212"/>
              <a:ext cx="114691" cy="114693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7 w 81914"/>
                <a:gd name="connsiteY1" fmla="*/ 81915 h 81915"/>
                <a:gd name="connsiteX2" fmla="*/ 0 w 81914"/>
                <a:gd name="connsiteY2" fmla="*/ 40958 h 81915"/>
                <a:gd name="connsiteX3" fmla="*/ 40957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7" y="81915"/>
                  </a:cubicBezTo>
                  <a:cubicBezTo>
                    <a:pt x="18383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7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31634" y="221130"/>
              <a:ext cx="244856" cy="244856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896715" y="286212"/>
              <a:ext cx="114693" cy="114693"/>
            </a:xfrm>
            <a:custGeom>
              <a:avLst/>
              <a:gdLst>
                <a:gd name="connsiteX0" fmla="*/ 81915 w 81915"/>
                <a:gd name="connsiteY0" fmla="*/ 40958 h 81915"/>
                <a:gd name="connsiteX1" fmla="*/ 40958 w 81915"/>
                <a:gd name="connsiteY1" fmla="*/ 81915 h 81915"/>
                <a:gd name="connsiteX2" fmla="*/ 0 w 81915"/>
                <a:gd name="connsiteY2" fmla="*/ 40958 h 81915"/>
                <a:gd name="connsiteX3" fmla="*/ 40958 w 81915"/>
                <a:gd name="connsiteY3" fmla="*/ 0 h 81915"/>
                <a:gd name="connsiteX4" fmla="*/ 81915 w 81915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8" y="81915"/>
                  </a:cubicBezTo>
                  <a:cubicBezTo>
                    <a:pt x="18288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8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1248796" y="221130"/>
              <a:ext cx="244856" cy="244856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313877" y="286212"/>
              <a:ext cx="114693" cy="114692"/>
            </a:xfrm>
            <a:custGeom>
              <a:avLst/>
              <a:gdLst>
                <a:gd name="connsiteX0" fmla="*/ 81915 w 81915"/>
                <a:gd name="connsiteY0" fmla="*/ 40958 h 81914"/>
                <a:gd name="connsiteX1" fmla="*/ 40958 w 81915"/>
                <a:gd name="connsiteY1" fmla="*/ 81915 h 81914"/>
                <a:gd name="connsiteX2" fmla="*/ 0 w 81915"/>
                <a:gd name="connsiteY2" fmla="*/ 40958 h 81914"/>
                <a:gd name="connsiteX3" fmla="*/ 40958 w 81915"/>
                <a:gd name="connsiteY3" fmla="*/ 0 h 81914"/>
                <a:gd name="connsiteX4" fmla="*/ 81915 w 81915"/>
                <a:gd name="connsiteY4" fmla="*/ 40958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4">
                  <a:moveTo>
                    <a:pt x="81915" y="40958"/>
                  </a:moveTo>
                  <a:cubicBezTo>
                    <a:pt x="81915" y="63578"/>
                    <a:pt x="63578" y="81915"/>
                    <a:pt x="40958" y="81915"/>
                  </a:cubicBezTo>
                  <a:cubicBezTo>
                    <a:pt x="18337" y="81915"/>
                    <a:pt x="0" y="63578"/>
                    <a:pt x="0" y="40958"/>
                  </a:cubicBezTo>
                  <a:cubicBezTo>
                    <a:pt x="0" y="18337"/>
                    <a:pt x="18337" y="0"/>
                    <a:pt x="40958" y="0"/>
                  </a:cubicBezTo>
                  <a:cubicBezTo>
                    <a:pt x="63578" y="0"/>
                    <a:pt x="81915" y="18337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0414339" y="343558"/>
              <a:ext cx="662151" cy="2191196"/>
              <a:chOff x="5795391" y="1565242"/>
              <a:chExt cx="472916" cy="1564978"/>
            </a:xfrm>
          </p:grpSpPr>
          <p:sp>
            <p:nvSpPr>
              <p:cNvPr id="153" name="任意多边形: 形状 152"/>
              <p:cNvSpPr/>
              <p:nvPr/>
            </p:nvSpPr>
            <p:spPr>
              <a:xfrm>
                <a:off x="5795391" y="1565242"/>
                <a:ext cx="472916" cy="964025"/>
              </a:xfrm>
              <a:custGeom>
                <a:avLst/>
                <a:gdLst>
                  <a:gd name="connsiteX0" fmla="*/ 472916 w 472916"/>
                  <a:gd name="connsiteY0" fmla="*/ 0 h 964025"/>
                  <a:gd name="connsiteX1" fmla="*/ 346996 w 472916"/>
                  <a:gd name="connsiteY1" fmla="*/ 964025 h 964025"/>
                  <a:gd name="connsiteX2" fmla="*/ 107633 w 472916"/>
                  <a:gd name="connsiteY2" fmla="*/ 964025 h 964025"/>
                  <a:gd name="connsiteX3" fmla="*/ 0 w 472916"/>
                  <a:gd name="connsiteY3" fmla="*/ 0 h 96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916" h="964025">
                    <a:moveTo>
                      <a:pt x="472916" y="0"/>
                    </a:moveTo>
                    <a:lnTo>
                      <a:pt x="346996" y="964025"/>
                    </a:lnTo>
                    <a:lnTo>
                      <a:pt x="107633" y="96402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4" name="组合 153"/>
              <p:cNvGrpSpPr/>
              <p:nvPr/>
            </p:nvGrpSpPr>
            <p:grpSpPr>
              <a:xfrm>
                <a:off x="5839777" y="2424588"/>
                <a:ext cx="367188" cy="705632"/>
                <a:chOff x="5839777" y="2424588"/>
                <a:chExt cx="367188" cy="705632"/>
              </a:xfrm>
            </p:grpSpPr>
            <p:sp>
              <p:nvSpPr>
                <p:cNvPr id="155" name="任意多边形: 形状 154"/>
                <p:cNvSpPr/>
                <p:nvPr/>
              </p:nvSpPr>
              <p:spPr>
                <a:xfrm>
                  <a:off x="5910459" y="2765440"/>
                  <a:ext cx="206533" cy="364780"/>
                </a:xfrm>
                <a:custGeom>
                  <a:avLst/>
                  <a:gdLst>
                    <a:gd name="connsiteX0" fmla="*/ 188208 w 206533"/>
                    <a:gd name="connsiteY0" fmla="*/ 297609 h 364780"/>
                    <a:gd name="connsiteX1" fmla="*/ 114198 w 206533"/>
                    <a:gd name="connsiteY1" fmla="*/ 339233 h 364780"/>
                    <a:gd name="connsiteX2" fmla="*/ 112865 w 206533"/>
                    <a:gd name="connsiteY2" fmla="*/ 181404 h 364780"/>
                    <a:gd name="connsiteX3" fmla="*/ 133058 w 206533"/>
                    <a:gd name="connsiteY3" fmla="*/ 165592 h 364780"/>
                    <a:gd name="connsiteX4" fmla="*/ 133725 w 206533"/>
                    <a:gd name="connsiteY4" fmla="*/ 160449 h 364780"/>
                    <a:gd name="connsiteX5" fmla="*/ 149917 w 206533"/>
                    <a:gd name="connsiteY5" fmla="*/ 42148 h 364780"/>
                    <a:gd name="connsiteX6" fmla="*/ 75718 w 206533"/>
                    <a:gd name="connsiteY6" fmla="*/ 42148 h 364780"/>
                    <a:gd name="connsiteX7" fmla="*/ 89434 w 206533"/>
                    <a:gd name="connsiteY7" fmla="*/ 142732 h 364780"/>
                    <a:gd name="connsiteX8" fmla="*/ 13900 w 206533"/>
                    <a:gd name="connsiteY8" fmla="*/ 199787 h 364780"/>
                    <a:gd name="connsiteX9" fmla="*/ 205258 w 206533"/>
                    <a:gd name="connsiteY9" fmla="*/ 307038 h 364780"/>
                    <a:gd name="connsiteX10" fmla="*/ 188208 w 206533"/>
                    <a:gd name="connsiteY10" fmla="*/ 297609 h 36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6533" h="364780">
                      <a:moveTo>
                        <a:pt x="188208" y="297609"/>
                      </a:moveTo>
                      <a:cubicBezTo>
                        <a:pt x="172968" y="323802"/>
                        <a:pt x="143536" y="340185"/>
                        <a:pt x="114198" y="339233"/>
                      </a:cubicBezTo>
                      <a:cubicBezTo>
                        <a:pt x="9138" y="334947"/>
                        <a:pt x="7233" y="183023"/>
                        <a:pt x="112865" y="181404"/>
                      </a:cubicBezTo>
                      <a:cubicBezTo>
                        <a:pt x="122771" y="182451"/>
                        <a:pt x="131725" y="175498"/>
                        <a:pt x="133058" y="165592"/>
                      </a:cubicBezTo>
                      <a:lnTo>
                        <a:pt x="133725" y="160449"/>
                      </a:lnTo>
                      <a:lnTo>
                        <a:pt x="149917" y="42148"/>
                      </a:lnTo>
                      <a:cubicBezTo>
                        <a:pt x="154489" y="-14145"/>
                        <a:pt x="71050" y="-13954"/>
                        <a:pt x="75718" y="42148"/>
                      </a:cubicBezTo>
                      <a:lnTo>
                        <a:pt x="89434" y="142732"/>
                      </a:lnTo>
                      <a:cubicBezTo>
                        <a:pt x="57430" y="150257"/>
                        <a:pt x="28950" y="171117"/>
                        <a:pt x="13900" y="199787"/>
                      </a:cubicBezTo>
                      <a:cubicBezTo>
                        <a:pt x="-51536" y="330470"/>
                        <a:pt x="131248" y="434007"/>
                        <a:pt x="205258" y="307038"/>
                      </a:cubicBezTo>
                      <a:cubicBezTo>
                        <a:pt x="211258" y="295989"/>
                        <a:pt x="194494" y="286655"/>
                        <a:pt x="188208" y="297609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6" name="任意多边形: 形状 155"/>
                <p:cNvSpPr/>
                <p:nvPr/>
              </p:nvSpPr>
              <p:spPr>
                <a:xfrm>
                  <a:off x="5839777" y="2529268"/>
                  <a:ext cx="367188" cy="83153"/>
                </a:xfrm>
                <a:custGeom>
                  <a:avLst/>
                  <a:gdLst>
                    <a:gd name="connsiteX0" fmla="*/ 0 w 367188"/>
                    <a:gd name="connsiteY0" fmla="*/ 0 h 83153"/>
                    <a:gd name="connsiteX1" fmla="*/ 367189 w 367188"/>
                    <a:gd name="connsiteY1" fmla="*/ 0 h 83153"/>
                    <a:gd name="connsiteX2" fmla="*/ 367189 w 367188"/>
                    <a:gd name="connsiteY2" fmla="*/ 83153 h 83153"/>
                    <a:gd name="connsiteX3" fmla="*/ 0 w 367188"/>
                    <a:gd name="connsiteY3" fmla="*/ 83153 h 8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7188" h="83153">
                      <a:moveTo>
                        <a:pt x="0" y="0"/>
                      </a:moveTo>
                      <a:lnTo>
                        <a:pt x="367189" y="0"/>
                      </a:lnTo>
                      <a:lnTo>
                        <a:pt x="367189" y="83153"/>
                      </a:lnTo>
                      <a:lnTo>
                        <a:pt x="0" y="83153"/>
                      </a:lnTo>
                      <a:close/>
                    </a:path>
                  </a:pathLst>
                </a:custGeom>
                <a:solidFill>
                  <a:srgbClr val="453199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任意多边形: 形状 156"/>
                <p:cNvSpPr/>
                <p:nvPr/>
              </p:nvSpPr>
              <p:spPr>
                <a:xfrm>
                  <a:off x="5949124" y="2612421"/>
                  <a:ext cx="148494" cy="71437"/>
                </a:xfrm>
                <a:custGeom>
                  <a:avLst/>
                  <a:gdLst>
                    <a:gd name="connsiteX0" fmla="*/ 0 w 148494"/>
                    <a:gd name="connsiteY0" fmla="*/ 0 h 71437"/>
                    <a:gd name="connsiteX1" fmla="*/ 148495 w 148494"/>
                    <a:gd name="connsiteY1" fmla="*/ 0 h 71437"/>
                    <a:gd name="connsiteX2" fmla="*/ 148495 w 148494"/>
                    <a:gd name="connsiteY2" fmla="*/ 71438 h 71437"/>
                    <a:gd name="connsiteX3" fmla="*/ 0 w 148494"/>
                    <a:gd name="connsiteY3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494" h="71437">
                      <a:moveTo>
                        <a:pt x="0" y="0"/>
                      </a:moveTo>
                      <a:lnTo>
                        <a:pt x="148495" y="0"/>
                      </a:lnTo>
                      <a:lnTo>
                        <a:pt x="14849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5A9EDC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57"/>
                <p:cNvSpPr/>
                <p:nvPr/>
              </p:nvSpPr>
              <p:spPr>
                <a:xfrm>
                  <a:off x="5931503" y="2657283"/>
                  <a:ext cx="183832" cy="183832"/>
                </a:xfrm>
                <a:custGeom>
                  <a:avLst/>
                  <a:gdLst>
                    <a:gd name="connsiteX0" fmla="*/ 0 w 183832"/>
                    <a:gd name="connsiteY0" fmla="*/ 91916 h 183832"/>
                    <a:gd name="connsiteX1" fmla="*/ 91916 w 183832"/>
                    <a:gd name="connsiteY1" fmla="*/ 183833 h 183832"/>
                    <a:gd name="connsiteX2" fmla="*/ 183833 w 183832"/>
                    <a:gd name="connsiteY2" fmla="*/ 91916 h 183832"/>
                    <a:gd name="connsiteX3" fmla="*/ 91916 w 183832"/>
                    <a:gd name="connsiteY3" fmla="*/ 0 h 183832"/>
                    <a:gd name="connsiteX4" fmla="*/ 0 w 183832"/>
                    <a:gd name="connsiteY4" fmla="*/ 91916 h 18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832" h="183832">
                      <a:moveTo>
                        <a:pt x="0" y="91916"/>
                      </a:moveTo>
                      <a:cubicBezTo>
                        <a:pt x="0" y="142685"/>
                        <a:pt x="41148" y="183833"/>
                        <a:pt x="91916" y="183833"/>
                      </a:cubicBezTo>
                      <a:cubicBezTo>
                        <a:pt x="142685" y="183833"/>
                        <a:pt x="183833" y="142685"/>
                        <a:pt x="183833" y="91916"/>
                      </a:cubicBezTo>
                      <a:cubicBezTo>
                        <a:pt x="183833" y="41148"/>
                        <a:pt x="142685" y="0"/>
                        <a:pt x="91916" y="0"/>
                      </a:cubicBezTo>
                      <a:cubicBezTo>
                        <a:pt x="41148" y="0"/>
                        <a:pt x="0" y="41243"/>
                        <a:pt x="0" y="91916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58"/>
                <p:cNvSpPr/>
                <p:nvPr/>
              </p:nvSpPr>
              <p:spPr>
                <a:xfrm>
                  <a:off x="5975889" y="2701670"/>
                  <a:ext cx="95059" cy="95059"/>
                </a:xfrm>
                <a:custGeom>
                  <a:avLst/>
                  <a:gdLst>
                    <a:gd name="connsiteX0" fmla="*/ 0 w 95059"/>
                    <a:gd name="connsiteY0" fmla="*/ 47530 h 95059"/>
                    <a:gd name="connsiteX1" fmla="*/ 47530 w 95059"/>
                    <a:gd name="connsiteY1" fmla="*/ 95059 h 95059"/>
                    <a:gd name="connsiteX2" fmla="*/ 95059 w 95059"/>
                    <a:gd name="connsiteY2" fmla="*/ 47530 h 95059"/>
                    <a:gd name="connsiteX3" fmla="*/ 47530 w 95059"/>
                    <a:gd name="connsiteY3" fmla="*/ 0 h 95059"/>
                    <a:gd name="connsiteX4" fmla="*/ 0 w 95059"/>
                    <a:gd name="connsiteY4" fmla="*/ 47530 h 95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59" h="95059">
                      <a:moveTo>
                        <a:pt x="0" y="47530"/>
                      </a:moveTo>
                      <a:cubicBezTo>
                        <a:pt x="0" y="73819"/>
                        <a:pt x="21241" y="95059"/>
                        <a:pt x="47530" y="95059"/>
                      </a:cubicBezTo>
                      <a:cubicBezTo>
                        <a:pt x="73819" y="95059"/>
                        <a:pt x="95059" y="73819"/>
                        <a:pt x="95059" y="47530"/>
                      </a:cubicBezTo>
                      <a:cubicBezTo>
                        <a:pt x="95059" y="21336"/>
                        <a:pt x="73819" y="0"/>
                        <a:pt x="47530" y="0"/>
                      </a:cubicBezTo>
                      <a:cubicBezTo>
                        <a:pt x="21336" y="95"/>
                        <a:pt x="0" y="21336"/>
                        <a:pt x="0" y="47530"/>
                      </a:cubicBezTo>
                      <a:close/>
                    </a:path>
                  </a:pathLst>
                </a:custGeom>
                <a:solidFill>
                  <a:srgbClr val="35247D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任意多边形: 形状 159"/>
                <p:cNvSpPr/>
                <p:nvPr/>
              </p:nvSpPr>
              <p:spPr>
                <a:xfrm>
                  <a:off x="5980747" y="2424588"/>
                  <a:ext cx="85344" cy="104679"/>
                </a:xfrm>
                <a:custGeom>
                  <a:avLst/>
                  <a:gdLst>
                    <a:gd name="connsiteX0" fmla="*/ 42672 w 85344"/>
                    <a:gd name="connsiteY0" fmla="*/ 0 h 104679"/>
                    <a:gd name="connsiteX1" fmla="*/ 42672 w 85344"/>
                    <a:gd name="connsiteY1" fmla="*/ 0 h 104679"/>
                    <a:gd name="connsiteX2" fmla="*/ 0 w 85344"/>
                    <a:gd name="connsiteY2" fmla="*/ 42672 h 104679"/>
                    <a:gd name="connsiteX3" fmla="*/ 0 w 85344"/>
                    <a:gd name="connsiteY3" fmla="*/ 104680 h 104679"/>
                    <a:gd name="connsiteX4" fmla="*/ 85344 w 85344"/>
                    <a:gd name="connsiteY4" fmla="*/ 104680 h 104679"/>
                    <a:gd name="connsiteX5" fmla="*/ 85344 w 85344"/>
                    <a:gd name="connsiteY5" fmla="*/ 42672 h 104679"/>
                    <a:gd name="connsiteX6" fmla="*/ 42672 w 85344"/>
                    <a:gd name="connsiteY6" fmla="*/ 0 h 1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344" h="104679">
                      <a:moveTo>
                        <a:pt x="42672" y="0"/>
                      </a:moveTo>
                      <a:lnTo>
                        <a:pt x="42672" y="0"/>
                      </a:lnTo>
                      <a:cubicBezTo>
                        <a:pt x="19145" y="0"/>
                        <a:pt x="0" y="19145"/>
                        <a:pt x="0" y="42672"/>
                      </a:cubicBezTo>
                      <a:lnTo>
                        <a:pt x="0" y="104680"/>
                      </a:lnTo>
                      <a:lnTo>
                        <a:pt x="85344" y="104680"/>
                      </a:lnTo>
                      <a:lnTo>
                        <a:pt x="85344" y="42672"/>
                      </a:lnTo>
                      <a:cubicBezTo>
                        <a:pt x="85344" y="19145"/>
                        <a:pt x="66294" y="0"/>
                        <a:pt x="42672" y="0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9801532" y="5063036"/>
              <a:ext cx="2163695" cy="944216"/>
              <a:chOff x="5357717" y="4935949"/>
              <a:chExt cx="1545336" cy="674370"/>
            </a:xfrm>
          </p:grpSpPr>
          <p:sp>
            <p:nvSpPr>
              <p:cNvPr id="116" name="任意多边形: 形状 115"/>
              <p:cNvSpPr/>
              <p:nvPr/>
            </p:nvSpPr>
            <p:spPr>
              <a:xfrm>
                <a:off x="5357717" y="5341714"/>
                <a:ext cx="1545336" cy="268605"/>
              </a:xfrm>
              <a:custGeom>
                <a:avLst/>
                <a:gdLst>
                  <a:gd name="connsiteX0" fmla="*/ 1545336 w 1545336"/>
                  <a:gd name="connsiteY0" fmla="*/ 134303 h 268605"/>
                  <a:gd name="connsiteX1" fmla="*/ 772668 w 1545336"/>
                  <a:gd name="connsiteY1" fmla="*/ 268605 h 268605"/>
                  <a:gd name="connsiteX2" fmla="*/ 0 w 1545336"/>
                  <a:gd name="connsiteY2" fmla="*/ 134303 h 268605"/>
                  <a:gd name="connsiteX3" fmla="*/ 772668 w 1545336"/>
                  <a:gd name="connsiteY3" fmla="*/ 0 h 268605"/>
                  <a:gd name="connsiteX4" fmla="*/ 1545336 w 1545336"/>
                  <a:gd name="connsiteY4" fmla="*/ 134303 h 26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5336" h="268605">
                    <a:moveTo>
                      <a:pt x="1545336" y="134303"/>
                    </a:moveTo>
                    <a:cubicBezTo>
                      <a:pt x="1545336" y="208476"/>
                      <a:pt x="1199401" y="268605"/>
                      <a:pt x="772668" y="268605"/>
                    </a:cubicBezTo>
                    <a:cubicBezTo>
                      <a:pt x="345935" y="268605"/>
                      <a:pt x="0" y="208476"/>
                      <a:pt x="0" y="134303"/>
                    </a:cubicBezTo>
                    <a:cubicBezTo>
                      <a:pt x="0" y="60129"/>
                      <a:pt x="345935" y="0"/>
                      <a:pt x="772668" y="0"/>
                    </a:cubicBezTo>
                    <a:cubicBezTo>
                      <a:pt x="1199401" y="0"/>
                      <a:pt x="1545336" y="60129"/>
                      <a:pt x="1545336" y="134303"/>
                    </a:cubicBezTo>
                    <a:close/>
                  </a:path>
                </a:pathLst>
              </a:custGeom>
              <a:solidFill>
                <a:srgbClr val="9192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5525738" y="4935949"/>
                <a:ext cx="1209293" cy="502729"/>
                <a:chOff x="5525738" y="4935949"/>
                <a:chExt cx="1209293" cy="502729"/>
              </a:xfrm>
            </p:grpSpPr>
            <p:grpSp>
              <p:nvGrpSpPr>
                <p:cNvPr id="118" name="组合 117"/>
                <p:cNvGrpSpPr/>
                <p:nvPr/>
              </p:nvGrpSpPr>
              <p:grpSpPr>
                <a:xfrm>
                  <a:off x="5679948" y="4935949"/>
                  <a:ext cx="900779" cy="502634"/>
                  <a:chOff x="5679948" y="4935949"/>
                  <a:chExt cx="900779" cy="502634"/>
                </a:xfrm>
              </p:grpSpPr>
              <p:grpSp>
                <p:nvGrpSpPr>
                  <p:cNvPr id="126" name="组合 125"/>
                  <p:cNvGrpSpPr/>
                  <p:nvPr/>
                </p:nvGrpSpPr>
                <p:grpSpPr>
                  <a:xfrm>
                    <a:off x="5679948" y="4935949"/>
                    <a:ext cx="261080" cy="502634"/>
                    <a:chOff x="5679948" y="4935949"/>
                    <a:chExt cx="261080" cy="502634"/>
                  </a:xfrm>
                </p:grpSpPr>
                <p:grpSp>
                  <p:nvGrpSpPr>
                    <p:cNvPr id="145" name="组合 144"/>
                    <p:cNvGrpSpPr/>
                    <p:nvPr/>
                  </p:nvGrpSpPr>
                  <p:grpSpPr>
                    <a:xfrm>
                      <a:off x="5679948" y="4935949"/>
                      <a:ext cx="261080" cy="502634"/>
                      <a:chOff x="5679948" y="4935949"/>
                      <a:chExt cx="261080" cy="502634"/>
                    </a:xfrm>
                  </p:grpSpPr>
                  <p:sp>
                    <p:nvSpPr>
                      <p:cNvPr id="150" name="任意多边形: 形状 149"/>
                      <p:cNvSpPr/>
                      <p:nvPr/>
                    </p:nvSpPr>
                    <p:spPr>
                      <a:xfrm>
                        <a:off x="5679948" y="4990623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299 h 447960"/>
                          <a:gd name="connsiteX3" fmla="*/ 183832 w 261080"/>
                          <a:gd name="connsiteY3" fmla="*/ 35814 h 447960"/>
                          <a:gd name="connsiteX4" fmla="*/ 183832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299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299"/>
                            </a:cubicBezTo>
                            <a:lnTo>
                              <a:pt x="183832" y="35814"/>
                            </a:lnTo>
                            <a:lnTo>
                              <a:pt x="183832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299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3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1" name="任意多边形: 形状 150"/>
                      <p:cNvSpPr/>
                      <p:nvPr/>
                    </p:nvSpPr>
                    <p:spPr>
                      <a:xfrm>
                        <a:off x="5744146" y="4935949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580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52" name="任意多边形: 形状 151"/>
                      <p:cNvSpPr/>
                      <p:nvPr/>
                    </p:nvSpPr>
                    <p:spPr>
                      <a:xfrm>
                        <a:off x="5722238" y="5154548"/>
                        <a:ext cx="175355" cy="222123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304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450" y="210026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46" name="组合 145"/>
                    <p:cNvGrpSpPr/>
                    <p:nvPr/>
                  </p:nvGrpSpPr>
                  <p:grpSpPr>
                    <a:xfrm>
                      <a:off x="5680043" y="4935949"/>
                      <a:ext cx="260889" cy="502539"/>
                      <a:chOff x="5680043" y="4935949"/>
                      <a:chExt cx="260889" cy="502539"/>
                    </a:xfrm>
                    <a:noFill/>
                  </p:grpSpPr>
                  <p:sp>
                    <p:nvSpPr>
                      <p:cNvPr id="147" name="任意多边形: 形状 146"/>
                      <p:cNvSpPr/>
                      <p:nvPr/>
                    </p:nvSpPr>
                    <p:spPr>
                      <a:xfrm>
                        <a:off x="5680043" y="501043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2 w 260889"/>
                          <a:gd name="connsiteY10" fmla="*/ 16002 h 428053"/>
                          <a:gd name="connsiteX11" fmla="*/ 77152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2" y="16002"/>
                            </a:lnTo>
                            <a:lnTo>
                              <a:pt x="77152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8" name="任意多边形: 形状 147"/>
                      <p:cNvSpPr/>
                      <p:nvPr/>
                    </p:nvSpPr>
                    <p:spPr>
                      <a:xfrm>
                        <a:off x="5744146" y="4935949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580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9" name="任意多边形: 形状 148"/>
                      <p:cNvSpPr/>
                      <p:nvPr/>
                    </p:nvSpPr>
                    <p:spPr>
                      <a:xfrm>
                        <a:off x="5722238" y="5154548"/>
                        <a:ext cx="175355" cy="222123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304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450" y="210026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5999797" y="4935949"/>
                    <a:ext cx="261080" cy="502634"/>
                    <a:chOff x="5999797" y="4935949"/>
                    <a:chExt cx="261080" cy="502634"/>
                  </a:xfrm>
                </p:grpSpPr>
                <p:grpSp>
                  <p:nvGrpSpPr>
                    <p:cNvPr id="137" name="组合 136"/>
                    <p:cNvGrpSpPr/>
                    <p:nvPr/>
                  </p:nvGrpSpPr>
                  <p:grpSpPr>
                    <a:xfrm>
                      <a:off x="5999797" y="4935949"/>
                      <a:ext cx="261080" cy="502634"/>
                      <a:chOff x="5999797" y="4935949"/>
                      <a:chExt cx="261080" cy="502634"/>
                    </a:xfrm>
                  </p:grpSpPr>
                  <p:sp>
                    <p:nvSpPr>
                      <p:cNvPr id="142" name="任意多边形: 形状 141"/>
                      <p:cNvSpPr/>
                      <p:nvPr/>
                    </p:nvSpPr>
                    <p:spPr>
                      <a:xfrm>
                        <a:off x="5999797" y="4990623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299 h 447960"/>
                          <a:gd name="connsiteX3" fmla="*/ 183833 w 261080"/>
                          <a:gd name="connsiteY3" fmla="*/ 35814 h 447960"/>
                          <a:gd name="connsiteX4" fmla="*/ 183833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299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299"/>
                            </a:cubicBezTo>
                            <a:lnTo>
                              <a:pt x="183833" y="35814"/>
                            </a:lnTo>
                            <a:lnTo>
                              <a:pt x="183833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299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4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3" name="任意多边形: 形状 142"/>
                      <p:cNvSpPr/>
                      <p:nvPr/>
                    </p:nvSpPr>
                    <p:spPr>
                      <a:xfrm>
                        <a:off x="6063995" y="4935949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580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4" name="任意多边形: 形状 143"/>
                      <p:cNvSpPr/>
                      <p:nvPr/>
                    </p:nvSpPr>
                    <p:spPr>
                      <a:xfrm>
                        <a:off x="6042183" y="5154548"/>
                        <a:ext cx="175355" cy="222123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209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355" y="210026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38" name="组合 137"/>
                    <p:cNvGrpSpPr/>
                    <p:nvPr/>
                  </p:nvGrpSpPr>
                  <p:grpSpPr>
                    <a:xfrm>
                      <a:off x="5999987" y="4935949"/>
                      <a:ext cx="260889" cy="502539"/>
                      <a:chOff x="5999987" y="4935949"/>
                      <a:chExt cx="260889" cy="502539"/>
                    </a:xfrm>
                    <a:noFill/>
                  </p:grpSpPr>
                  <p:sp>
                    <p:nvSpPr>
                      <p:cNvPr id="139" name="任意多边形: 形状 138"/>
                      <p:cNvSpPr/>
                      <p:nvPr/>
                    </p:nvSpPr>
                    <p:spPr>
                      <a:xfrm>
                        <a:off x="5999987" y="501043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0" name="任意多边形: 形状 139"/>
                      <p:cNvSpPr/>
                      <p:nvPr/>
                    </p:nvSpPr>
                    <p:spPr>
                      <a:xfrm>
                        <a:off x="6063995" y="4935949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580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41" name="任意多边形: 形状 140"/>
                      <p:cNvSpPr/>
                      <p:nvPr/>
                    </p:nvSpPr>
                    <p:spPr>
                      <a:xfrm>
                        <a:off x="6042183" y="5154548"/>
                        <a:ext cx="175355" cy="222123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209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355" y="210026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6319742" y="4935949"/>
                    <a:ext cx="260984" cy="502634"/>
                    <a:chOff x="6319742" y="4935949"/>
                    <a:chExt cx="260984" cy="502634"/>
                  </a:xfrm>
                </p:grpSpPr>
                <p:grpSp>
                  <p:nvGrpSpPr>
                    <p:cNvPr id="129" name="组合 128"/>
                    <p:cNvGrpSpPr/>
                    <p:nvPr/>
                  </p:nvGrpSpPr>
                  <p:grpSpPr>
                    <a:xfrm>
                      <a:off x="6319742" y="4935949"/>
                      <a:ext cx="260984" cy="502634"/>
                      <a:chOff x="6319742" y="4935949"/>
                      <a:chExt cx="260984" cy="502634"/>
                    </a:xfrm>
                  </p:grpSpPr>
                  <p:sp>
                    <p:nvSpPr>
                      <p:cNvPr id="134" name="任意多边形: 形状 133"/>
                      <p:cNvSpPr/>
                      <p:nvPr/>
                    </p:nvSpPr>
                    <p:spPr>
                      <a:xfrm>
                        <a:off x="6319742" y="4990623"/>
                        <a:ext cx="260984" cy="447960"/>
                      </a:xfrm>
                      <a:custGeom>
                        <a:avLst/>
                        <a:gdLst>
                          <a:gd name="connsiteX0" fmla="*/ 260985 w 260984"/>
                          <a:gd name="connsiteY0" fmla="*/ 403860 h 447960"/>
                          <a:gd name="connsiteX1" fmla="*/ 260985 w 260984"/>
                          <a:gd name="connsiteY1" fmla="*/ 190119 h 447960"/>
                          <a:gd name="connsiteX2" fmla="*/ 235839 w 260984"/>
                          <a:gd name="connsiteY2" fmla="*/ 110299 h 447960"/>
                          <a:gd name="connsiteX3" fmla="*/ 183737 w 260984"/>
                          <a:gd name="connsiteY3" fmla="*/ 35814 h 447960"/>
                          <a:gd name="connsiteX4" fmla="*/ 183737 w 260984"/>
                          <a:gd name="connsiteY4" fmla="*/ 0 h 447960"/>
                          <a:gd name="connsiteX5" fmla="*/ 77248 w 260984"/>
                          <a:gd name="connsiteY5" fmla="*/ 0 h 447960"/>
                          <a:gd name="connsiteX6" fmla="*/ 77248 w 260984"/>
                          <a:gd name="connsiteY6" fmla="*/ 35814 h 447960"/>
                          <a:gd name="connsiteX7" fmla="*/ 25146 w 260984"/>
                          <a:gd name="connsiteY7" fmla="*/ 110299 h 447960"/>
                          <a:gd name="connsiteX8" fmla="*/ 0 w 260984"/>
                          <a:gd name="connsiteY8" fmla="*/ 190119 h 447960"/>
                          <a:gd name="connsiteX9" fmla="*/ 0 w 260984"/>
                          <a:gd name="connsiteY9" fmla="*/ 403860 h 447960"/>
                          <a:gd name="connsiteX10" fmla="*/ 44101 w 260984"/>
                          <a:gd name="connsiteY10" fmla="*/ 447961 h 447960"/>
                          <a:gd name="connsiteX11" fmla="*/ 216884 w 260984"/>
                          <a:gd name="connsiteY11" fmla="*/ 447961 h 447960"/>
                          <a:gd name="connsiteX12" fmla="*/ 260985 w 260984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0984" h="447960">
                            <a:moveTo>
                              <a:pt x="260985" y="403860"/>
                            </a:moveTo>
                            <a:lnTo>
                              <a:pt x="260985" y="190119"/>
                            </a:lnTo>
                            <a:cubicBezTo>
                              <a:pt x="260985" y="161544"/>
                              <a:pt x="252222" y="133731"/>
                              <a:pt x="235839" y="110299"/>
                            </a:cubicBezTo>
                            <a:lnTo>
                              <a:pt x="183737" y="35814"/>
                            </a:lnTo>
                            <a:lnTo>
                              <a:pt x="183737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299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268" y="447961"/>
                              <a:pt x="260985" y="428244"/>
                              <a:pt x="260985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5" name="任意多边形: 形状 134"/>
                      <p:cNvSpPr/>
                      <p:nvPr/>
                    </p:nvSpPr>
                    <p:spPr>
                      <a:xfrm>
                        <a:off x="6383845" y="4935949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580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6" name="任意多边形: 形状 135"/>
                      <p:cNvSpPr/>
                      <p:nvPr/>
                    </p:nvSpPr>
                    <p:spPr>
                      <a:xfrm>
                        <a:off x="6362033" y="5154548"/>
                        <a:ext cx="175355" cy="222123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304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355" y="210026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30" name="组合 129"/>
                    <p:cNvGrpSpPr/>
                    <p:nvPr/>
                  </p:nvGrpSpPr>
                  <p:grpSpPr>
                    <a:xfrm>
                      <a:off x="6319837" y="4935949"/>
                      <a:ext cx="260889" cy="502539"/>
                      <a:chOff x="6319837" y="4935949"/>
                      <a:chExt cx="260889" cy="502539"/>
                    </a:xfrm>
                    <a:noFill/>
                  </p:grpSpPr>
                  <p:sp>
                    <p:nvSpPr>
                      <p:cNvPr id="131" name="任意多边形: 形状 130"/>
                      <p:cNvSpPr/>
                      <p:nvPr/>
                    </p:nvSpPr>
                    <p:spPr>
                      <a:xfrm>
                        <a:off x="6319837" y="501043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2" name="任意多边形: 形状 131"/>
                      <p:cNvSpPr/>
                      <p:nvPr/>
                    </p:nvSpPr>
                    <p:spPr>
                      <a:xfrm>
                        <a:off x="6383845" y="4935949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580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33" name="任意多边形: 形状 132"/>
                      <p:cNvSpPr/>
                      <p:nvPr/>
                    </p:nvSpPr>
                    <p:spPr>
                      <a:xfrm>
                        <a:off x="6362033" y="5154548"/>
                        <a:ext cx="175355" cy="222123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3"/>
                          <a:gd name="connsiteX1" fmla="*/ 27146 w 175355"/>
                          <a:gd name="connsiteY1" fmla="*/ 222123 h 222123"/>
                          <a:gd name="connsiteX2" fmla="*/ 0 w 175355"/>
                          <a:gd name="connsiteY2" fmla="*/ 194977 h 222123"/>
                          <a:gd name="connsiteX3" fmla="*/ 0 w 175355"/>
                          <a:gd name="connsiteY3" fmla="*/ 0 h 222123"/>
                          <a:gd name="connsiteX4" fmla="*/ 175355 w 175355"/>
                          <a:gd name="connsiteY4" fmla="*/ 0 h 222123"/>
                          <a:gd name="connsiteX5" fmla="*/ 175355 w 175355"/>
                          <a:gd name="connsiteY5" fmla="*/ 194977 h 222123"/>
                          <a:gd name="connsiteX6" fmla="*/ 148304 w 175355"/>
                          <a:gd name="connsiteY6" fmla="*/ 222123 h 2221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3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7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7"/>
                            </a:lnTo>
                            <a:cubicBezTo>
                              <a:pt x="175355" y="210026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119" name="组合 118"/>
                <p:cNvGrpSpPr/>
                <p:nvPr/>
              </p:nvGrpSpPr>
              <p:grpSpPr>
                <a:xfrm>
                  <a:off x="5525738" y="5089588"/>
                  <a:ext cx="1209293" cy="349091"/>
                  <a:chOff x="5525738" y="5089588"/>
                  <a:chExt cx="1209293" cy="349091"/>
                </a:xfrm>
                <a:solidFill>
                  <a:srgbClr val="5A9EDC"/>
                </a:solidFill>
              </p:grpSpPr>
              <p:sp>
                <p:nvSpPr>
                  <p:cNvPr id="120" name="任意多边形: 形状 119"/>
                  <p:cNvSpPr/>
                  <p:nvPr/>
                </p:nvSpPr>
                <p:spPr>
                  <a:xfrm>
                    <a:off x="5525738" y="5370004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任意多边形: 形状 120"/>
                  <p:cNvSpPr/>
                  <p:nvPr/>
                </p:nvSpPr>
                <p:spPr>
                  <a:xfrm>
                    <a:off x="5525738" y="5089588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577430" y="5090388"/>
                    <a:ext cx="1105852" cy="348291"/>
                    <a:chOff x="5577430" y="5090388"/>
                    <a:chExt cx="1105852" cy="348291"/>
                  </a:xfrm>
                  <a:solidFill>
                    <a:srgbClr val="5A9EDC"/>
                  </a:solidFill>
                </p:grpSpPr>
                <p:sp>
                  <p:nvSpPr>
                    <p:cNvPr id="123" name="任意多边形: 形状 122"/>
                    <p:cNvSpPr/>
                    <p:nvPr/>
                  </p:nvSpPr>
                  <p:spPr>
                    <a:xfrm rot="5400000">
                      <a:off x="6481543" y="5236882"/>
                      <a:ext cx="348233" cy="55245"/>
                    </a:xfrm>
                    <a:custGeom>
                      <a:avLst/>
                      <a:gdLst>
                        <a:gd name="connsiteX0" fmla="*/ 0 w 348233"/>
                        <a:gd name="connsiteY0" fmla="*/ 0 h 55245"/>
                        <a:gd name="connsiteX1" fmla="*/ 348234 w 348233"/>
                        <a:gd name="connsiteY1" fmla="*/ 0 h 55245"/>
                        <a:gd name="connsiteX2" fmla="*/ 348234 w 348233"/>
                        <a:gd name="connsiteY2" fmla="*/ 55245 h 55245"/>
                        <a:gd name="connsiteX3" fmla="*/ 0 w 348233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3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任意多边形: 形状 123"/>
                    <p:cNvSpPr/>
                    <p:nvPr/>
                  </p:nvSpPr>
                  <p:spPr>
                    <a:xfrm rot="5400000">
                      <a:off x="5955696" y="5236939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5" name="任意多边形: 形状 124"/>
                    <p:cNvSpPr/>
                    <p:nvPr/>
                  </p:nvSpPr>
                  <p:spPr>
                    <a:xfrm rot="5400000">
                      <a:off x="5430935" y="5236882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41" name="组合 40"/>
            <p:cNvGrpSpPr/>
            <p:nvPr/>
          </p:nvGrpSpPr>
          <p:grpSpPr>
            <a:xfrm>
              <a:off x="10036786" y="4359276"/>
              <a:ext cx="1693186" cy="703840"/>
              <a:chOff x="5525738" y="4433315"/>
              <a:chExt cx="1209293" cy="502691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5679948" y="4433315"/>
                <a:ext cx="900779" cy="502634"/>
                <a:chOff x="5679948" y="4433315"/>
                <a:chExt cx="900779" cy="502634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5679948" y="4433315"/>
                  <a:ext cx="261080" cy="502634"/>
                  <a:chOff x="5679948" y="4433315"/>
                  <a:chExt cx="261080" cy="502634"/>
                </a:xfrm>
              </p:grpSpPr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5679948" y="4433315"/>
                    <a:ext cx="261080" cy="502634"/>
                    <a:chOff x="5679948" y="4433315"/>
                    <a:chExt cx="261080" cy="502634"/>
                  </a:xfrm>
                </p:grpSpPr>
                <p:sp>
                  <p:nvSpPr>
                    <p:cNvPr id="113" name="任意多边形: 形状 112"/>
                    <p:cNvSpPr/>
                    <p:nvPr/>
                  </p:nvSpPr>
                  <p:spPr>
                    <a:xfrm>
                      <a:off x="5679948" y="4487988"/>
                      <a:ext cx="261080" cy="447960"/>
                    </a:xfrm>
                    <a:custGeom>
                      <a:avLst/>
                      <a:gdLst>
                        <a:gd name="connsiteX0" fmla="*/ 261080 w 261080"/>
                        <a:gd name="connsiteY0" fmla="*/ 403860 h 447960"/>
                        <a:gd name="connsiteX1" fmla="*/ 261080 w 261080"/>
                        <a:gd name="connsiteY1" fmla="*/ 190119 h 447960"/>
                        <a:gd name="connsiteX2" fmla="*/ 235934 w 261080"/>
                        <a:gd name="connsiteY2" fmla="*/ 110300 h 447960"/>
                        <a:gd name="connsiteX3" fmla="*/ 183832 w 261080"/>
                        <a:gd name="connsiteY3" fmla="*/ 35814 h 447960"/>
                        <a:gd name="connsiteX4" fmla="*/ 183832 w 261080"/>
                        <a:gd name="connsiteY4" fmla="*/ 0 h 447960"/>
                        <a:gd name="connsiteX5" fmla="*/ 77248 w 261080"/>
                        <a:gd name="connsiteY5" fmla="*/ 0 h 447960"/>
                        <a:gd name="connsiteX6" fmla="*/ 77248 w 261080"/>
                        <a:gd name="connsiteY6" fmla="*/ 35814 h 447960"/>
                        <a:gd name="connsiteX7" fmla="*/ 25146 w 261080"/>
                        <a:gd name="connsiteY7" fmla="*/ 110300 h 447960"/>
                        <a:gd name="connsiteX8" fmla="*/ 0 w 261080"/>
                        <a:gd name="connsiteY8" fmla="*/ 190119 h 447960"/>
                        <a:gd name="connsiteX9" fmla="*/ 0 w 261080"/>
                        <a:gd name="connsiteY9" fmla="*/ 403860 h 447960"/>
                        <a:gd name="connsiteX10" fmla="*/ 44101 w 261080"/>
                        <a:gd name="connsiteY10" fmla="*/ 447961 h 447960"/>
                        <a:gd name="connsiteX11" fmla="*/ 216884 w 261080"/>
                        <a:gd name="connsiteY11" fmla="*/ 447961 h 447960"/>
                        <a:gd name="connsiteX12" fmla="*/ 261080 w 261080"/>
                        <a:gd name="connsiteY12" fmla="*/ 403860 h 447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1080" h="447960">
                          <a:moveTo>
                            <a:pt x="261080" y="403860"/>
                          </a:moveTo>
                          <a:lnTo>
                            <a:pt x="261080" y="190119"/>
                          </a:lnTo>
                          <a:cubicBezTo>
                            <a:pt x="261080" y="161544"/>
                            <a:pt x="252317" y="133731"/>
                            <a:pt x="235934" y="110300"/>
                          </a:cubicBezTo>
                          <a:lnTo>
                            <a:pt x="183832" y="35814"/>
                          </a:lnTo>
                          <a:lnTo>
                            <a:pt x="183832" y="0"/>
                          </a:lnTo>
                          <a:lnTo>
                            <a:pt x="77248" y="0"/>
                          </a:lnTo>
                          <a:lnTo>
                            <a:pt x="77248" y="35814"/>
                          </a:lnTo>
                          <a:lnTo>
                            <a:pt x="25146" y="110300"/>
                          </a:lnTo>
                          <a:cubicBezTo>
                            <a:pt x="8763" y="133731"/>
                            <a:pt x="0" y="161544"/>
                            <a:pt x="0" y="190119"/>
                          </a:cubicBezTo>
                          <a:lnTo>
                            <a:pt x="0" y="403860"/>
                          </a:lnTo>
                          <a:cubicBezTo>
                            <a:pt x="0" y="428244"/>
                            <a:pt x="19717" y="447961"/>
                            <a:pt x="44101" y="447961"/>
                          </a:cubicBezTo>
                          <a:lnTo>
                            <a:pt x="216884" y="447961"/>
                          </a:lnTo>
                          <a:cubicBezTo>
                            <a:pt x="241363" y="447961"/>
                            <a:pt x="261080" y="428244"/>
                            <a:pt x="261080" y="403860"/>
                          </a:cubicBezTo>
                          <a:close/>
                        </a:path>
                      </a:pathLst>
                    </a:custGeom>
                    <a:solidFill>
                      <a:srgbClr val="FCFD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4" name="任意多边形: 形状 113"/>
                    <p:cNvSpPr/>
                    <p:nvPr/>
                  </p:nvSpPr>
                  <p:spPr>
                    <a:xfrm>
                      <a:off x="5744146" y="4433315"/>
                      <a:ext cx="132778" cy="74390"/>
                    </a:xfrm>
                    <a:custGeom>
                      <a:avLst/>
                      <a:gdLst>
                        <a:gd name="connsiteX0" fmla="*/ 124206 w 132778"/>
                        <a:gd name="connsiteY0" fmla="*/ 74390 h 74390"/>
                        <a:gd name="connsiteX1" fmla="*/ 8573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2 h 74390"/>
                        <a:gd name="connsiteX4" fmla="*/ 8573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9 w 132778"/>
                        <a:gd name="connsiteY6" fmla="*/ 8572 h 74390"/>
                        <a:gd name="connsiteX7" fmla="*/ 132779 w 132778"/>
                        <a:gd name="connsiteY7" fmla="*/ 65818 h 74390"/>
                        <a:gd name="connsiteX8" fmla="*/ 124206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206" y="74390"/>
                          </a:moveTo>
                          <a:lnTo>
                            <a:pt x="8573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3" y="0"/>
                          </a:cubicBezTo>
                          <a:lnTo>
                            <a:pt x="124206" y="0"/>
                          </a:lnTo>
                          <a:cubicBezTo>
                            <a:pt x="128969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779" y="70485"/>
                            <a:pt x="128969" y="74390"/>
                            <a:pt x="124206" y="7439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5" name="任意多边形: 形状 114"/>
                    <p:cNvSpPr/>
                    <p:nvPr/>
                  </p:nvSpPr>
                  <p:spPr>
                    <a:xfrm>
                      <a:off x="5722238" y="4651914"/>
                      <a:ext cx="175355" cy="222122"/>
                    </a:xfrm>
                    <a:custGeom>
                      <a:avLst/>
                      <a:gdLst>
                        <a:gd name="connsiteX0" fmla="*/ 148304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304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304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450" y="209931"/>
                            <a:pt x="163259" y="222123"/>
                            <a:pt x="148304" y="222123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5680043" y="4433315"/>
                    <a:ext cx="260889" cy="502443"/>
                    <a:chOff x="5680043" y="4433315"/>
                    <a:chExt cx="260889" cy="502443"/>
                  </a:xfrm>
                  <a:noFill/>
                </p:grpSpPr>
                <p:sp>
                  <p:nvSpPr>
                    <p:cNvPr id="110" name="任意多边形: 形状 109"/>
                    <p:cNvSpPr/>
                    <p:nvPr/>
                  </p:nvSpPr>
                  <p:spPr>
                    <a:xfrm>
                      <a:off x="5680043" y="4507705"/>
                      <a:ext cx="260889" cy="428053"/>
                    </a:xfrm>
                    <a:custGeom>
                      <a:avLst/>
                      <a:gdLst>
                        <a:gd name="connsiteX0" fmla="*/ 183737 w 260889"/>
                        <a:gd name="connsiteY0" fmla="*/ 0 h 428053"/>
                        <a:gd name="connsiteX1" fmla="*/ 183737 w 260889"/>
                        <a:gd name="connsiteY1" fmla="*/ 16002 h 428053"/>
                        <a:gd name="connsiteX2" fmla="*/ 235839 w 260889"/>
                        <a:gd name="connsiteY2" fmla="*/ 90488 h 428053"/>
                        <a:gd name="connsiteX3" fmla="*/ 260890 w 260889"/>
                        <a:gd name="connsiteY3" fmla="*/ 170307 h 428053"/>
                        <a:gd name="connsiteX4" fmla="*/ 260890 w 260889"/>
                        <a:gd name="connsiteY4" fmla="*/ 384048 h 428053"/>
                        <a:gd name="connsiteX5" fmla="*/ 216884 w 260889"/>
                        <a:gd name="connsiteY5" fmla="*/ 428054 h 428053"/>
                        <a:gd name="connsiteX6" fmla="*/ 44005 w 260889"/>
                        <a:gd name="connsiteY6" fmla="*/ 428054 h 428053"/>
                        <a:gd name="connsiteX7" fmla="*/ 0 w 260889"/>
                        <a:gd name="connsiteY7" fmla="*/ 384048 h 428053"/>
                        <a:gd name="connsiteX8" fmla="*/ 0 w 260889"/>
                        <a:gd name="connsiteY8" fmla="*/ 170307 h 428053"/>
                        <a:gd name="connsiteX9" fmla="*/ 25146 w 260889"/>
                        <a:gd name="connsiteY9" fmla="*/ 90488 h 428053"/>
                        <a:gd name="connsiteX10" fmla="*/ 77152 w 260889"/>
                        <a:gd name="connsiteY10" fmla="*/ 16002 h 428053"/>
                        <a:gd name="connsiteX11" fmla="*/ 77152 w 260889"/>
                        <a:gd name="connsiteY11" fmla="*/ 0 h 428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0889" h="428053">
                          <a:moveTo>
                            <a:pt x="183737" y="0"/>
                          </a:moveTo>
                          <a:lnTo>
                            <a:pt x="183737" y="16002"/>
                          </a:lnTo>
                          <a:lnTo>
                            <a:pt x="235839" y="90488"/>
                          </a:lnTo>
                          <a:cubicBezTo>
                            <a:pt x="252127" y="113919"/>
                            <a:pt x="260890" y="141827"/>
                            <a:pt x="260890" y="170307"/>
                          </a:cubicBezTo>
                          <a:lnTo>
                            <a:pt x="260890" y="384048"/>
                          </a:lnTo>
                          <a:cubicBezTo>
                            <a:pt x="260890" y="408337"/>
                            <a:pt x="241173" y="428054"/>
                            <a:pt x="216884" y="428054"/>
                          </a:cubicBezTo>
                          <a:lnTo>
                            <a:pt x="44005" y="428054"/>
                          </a:lnTo>
                          <a:cubicBezTo>
                            <a:pt x="19717" y="428054"/>
                            <a:pt x="0" y="408337"/>
                            <a:pt x="0" y="384048"/>
                          </a:cubicBezTo>
                          <a:lnTo>
                            <a:pt x="0" y="170307"/>
                          </a:lnTo>
                          <a:cubicBezTo>
                            <a:pt x="0" y="141732"/>
                            <a:pt x="8668" y="113919"/>
                            <a:pt x="25146" y="90488"/>
                          </a:cubicBezTo>
                          <a:lnTo>
                            <a:pt x="77152" y="16002"/>
                          </a:lnTo>
                          <a:lnTo>
                            <a:pt x="77152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1" name="任意多边形: 形状 110"/>
                    <p:cNvSpPr/>
                    <p:nvPr/>
                  </p:nvSpPr>
                  <p:spPr>
                    <a:xfrm>
                      <a:off x="5744146" y="4433315"/>
                      <a:ext cx="132778" cy="74390"/>
                    </a:xfrm>
                    <a:custGeom>
                      <a:avLst/>
                      <a:gdLst>
                        <a:gd name="connsiteX0" fmla="*/ 124206 w 132778"/>
                        <a:gd name="connsiteY0" fmla="*/ 74390 h 74390"/>
                        <a:gd name="connsiteX1" fmla="*/ 8573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2 h 74390"/>
                        <a:gd name="connsiteX4" fmla="*/ 8573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9 w 132778"/>
                        <a:gd name="connsiteY6" fmla="*/ 8572 h 74390"/>
                        <a:gd name="connsiteX7" fmla="*/ 132779 w 132778"/>
                        <a:gd name="connsiteY7" fmla="*/ 65818 h 74390"/>
                        <a:gd name="connsiteX8" fmla="*/ 124206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206" y="74390"/>
                          </a:moveTo>
                          <a:lnTo>
                            <a:pt x="8573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3" y="0"/>
                          </a:cubicBezTo>
                          <a:lnTo>
                            <a:pt x="124206" y="0"/>
                          </a:lnTo>
                          <a:cubicBezTo>
                            <a:pt x="128969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779" y="70485"/>
                            <a:pt x="128969" y="74390"/>
                            <a:pt x="124206" y="7439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2" name="任意多边形: 形状 111"/>
                    <p:cNvSpPr/>
                    <p:nvPr/>
                  </p:nvSpPr>
                  <p:spPr>
                    <a:xfrm>
                      <a:off x="5722238" y="4651914"/>
                      <a:ext cx="175355" cy="222122"/>
                    </a:xfrm>
                    <a:custGeom>
                      <a:avLst/>
                      <a:gdLst>
                        <a:gd name="connsiteX0" fmla="*/ 148304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304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304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450" y="209931"/>
                            <a:pt x="163259" y="222123"/>
                            <a:pt x="148304" y="222123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5999797" y="4433315"/>
                  <a:ext cx="261080" cy="502634"/>
                  <a:chOff x="5999797" y="4433315"/>
                  <a:chExt cx="261080" cy="502634"/>
                </a:xfrm>
              </p:grpSpPr>
              <p:grpSp>
                <p:nvGrpSpPr>
                  <p:cNvPr id="100" name="组合 99"/>
                  <p:cNvGrpSpPr/>
                  <p:nvPr/>
                </p:nvGrpSpPr>
                <p:grpSpPr>
                  <a:xfrm>
                    <a:off x="5999797" y="4433315"/>
                    <a:ext cx="261080" cy="502634"/>
                    <a:chOff x="5999797" y="4433315"/>
                    <a:chExt cx="261080" cy="502634"/>
                  </a:xfrm>
                </p:grpSpPr>
                <p:sp>
                  <p:nvSpPr>
                    <p:cNvPr id="105" name="任意多边形: 形状 104"/>
                    <p:cNvSpPr/>
                    <p:nvPr/>
                  </p:nvSpPr>
                  <p:spPr>
                    <a:xfrm>
                      <a:off x="5999797" y="4487988"/>
                      <a:ext cx="261080" cy="447960"/>
                    </a:xfrm>
                    <a:custGeom>
                      <a:avLst/>
                      <a:gdLst>
                        <a:gd name="connsiteX0" fmla="*/ 261080 w 261080"/>
                        <a:gd name="connsiteY0" fmla="*/ 403860 h 447960"/>
                        <a:gd name="connsiteX1" fmla="*/ 261080 w 261080"/>
                        <a:gd name="connsiteY1" fmla="*/ 190119 h 447960"/>
                        <a:gd name="connsiteX2" fmla="*/ 235934 w 261080"/>
                        <a:gd name="connsiteY2" fmla="*/ 110300 h 447960"/>
                        <a:gd name="connsiteX3" fmla="*/ 183833 w 261080"/>
                        <a:gd name="connsiteY3" fmla="*/ 35814 h 447960"/>
                        <a:gd name="connsiteX4" fmla="*/ 183833 w 261080"/>
                        <a:gd name="connsiteY4" fmla="*/ 0 h 447960"/>
                        <a:gd name="connsiteX5" fmla="*/ 77248 w 261080"/>
                        <a:gd name="connsiteY5" fmla="*/ 0 h 447960"/>
                        <a:gd name="connsiteX6" fmla="*/ 77248 w 261080"/>
                        <a:gd name="connsiteY6" fmla="*/ 35814 h 447960"/>
                        <a:gd name="connsiteX7" fmla="*/ 25146 w 261080"/>
                        <a:gd name="connsiteY7" fmla="*/ 110300 h 447960"/>
                        <a:gd name="connsiteX8" fmla="*/ 0 w 261080"/>
                        <a:gd name="connsiteY8" fmla="*/ 190119 h 447960"/>
                        <a:gd name="connsiteX9" fmla="*/ 0 w 261080"/>
                        <a:gd name="connsiteY9" fmla="*/ 403860 h 447960"/>
                        <a:gd name="connsiteX10" fmla="*/ 44101 w 261080"/>
                        <a:gd name="connsiteY10" fmla="*/ 447961 h 447960"/>
                        <a:gd name="connsiteX11" fmla="*/ 216884 w 261080"/>
                        <a:gd name="connsiteY11" fmla="*/ 447961 h 447960"/>
                        <a:gd name="connsiteX12" fmla="*/ 261080 w 261080"/>
                        <a:gd name="connsiteY12" fmla="*/ 403860 h 447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1080" h="447960">
                          <a:moveTo>
                            <a:pt x="261080" y="403860"/>
                          </a:moveTo>
                          <a:lnTo>
                            <a:pt x="261080" y="190119"/>
                          </a:lnTo>
                          <a:cubicBezTo>
                            <a:pt x="261080" y="161544"/>
                            <a:pt x="252317" y="133731"/>
                            <a:pt x="235934" y="110300"/>
                          </a:cubicBezTo>
                          <a:lnTo>
                            <a:pt x="183833" y="35814"/>
                          </a:lnTo>
                          <a:lnTo>
                            <a:pt x="183833" y="0"/>
                          </a:lnTo>
                          <a:lnTo>
                            <a:pt x="77248" y="0"/>
                          </a:lnTo>
                          <a:lnTo>
                            <a:pt x="77248" y="35814"/>
                          </a:lnTo>
                          <a:lnTo>
                            <a:pt x="25146" y="110300"/>
                          </a:lnTo>
                          <a:cubicBezTo>
                            <a:pt x="8763" y="133731"/>
                            <a:pt x="0" y="161544"/>
                            <a:pt x="0" y="190119"/>
                          </a:cubicBezTo>
                          <a:lnTo>
                            <a:pt x="0" y="403860"/>
                          </a:lnTo>
                          <a:cubicBezTo>
                            <a:pt x="0" y="428244"/>
                            <a:pt x="19717" y="447961"/>
                            <a:pt x="44101" y="447961"/>
                          </a:cubicBezTo>
                          <a:lnTo>
                            <a:pt x="216884" y="447961"/>
                          </a:lnTo>
                          <a:cubicBezTo>
                            <a:pt x="241364" y="447961"/>
                            <a:pt x="261080" y="428244"/>
                            <a:pt x="261080" y="403860"/>
                          </a:cubicBezTo>
                          <a:close/>
                        </a:path>
                      </a:pathLst>
                    </a:custGeom>
                    <a:solidFill>
                      <a:srgbClr val="FCFD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任意多边形: 形状 105"/>
                    <p:cNvSpPr/>
                    <p:nvPr/>
                  </p:nvSpPr>
                  <p:spPr>
                    <a:xfrm>
                      <a:off x="6063995" y="4433315"/>
                      <a:ext cx="132778" cy="74390"/>
                    </a:xfrm>
                    <a:custGeom>
                      <a:avLst/>
                      <a:gdLst>
                        <a:gd name="connsiteX0" fmla="*/ 124206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2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9 w 132778"/>
                        <a:gd name="connsiteY6" fmla="*/ 8572 h 74390"/>
                        <a:gd name="connsiteX7" fmla="*/ 132779 w 132778"/>
                        <a:gd name="connsiteY7" fmla="*/ 65818 h 74390"/>
                        <a:gd name="connsiteX8" fmla="*/ 124206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206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779" y="70485"/>
                            <a:pt x="128968" y="74390"/>
                            <a:pt x="124206" y="7439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7" name="任意多边形: 形状 106"/>
                    <p:cNvSpPr/>
                    <p:nvPr/>
                  </p:nvSpPr>
                  <p:spPr>
                    <a:xfrm>
                      <a:off x="6042183" y="4651914"/>
                      <a:ext cx="175355" cy="222122"/>
                    </a:xfrm>
                    <a:custGeom>
                      <a:avLst/>
                      <a:gdLst>
                        <a:gd name="connsiteX0" fmla="*/ 148209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209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209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355" y="209931"/>
                            <a:pt x="163259" y="222123"/>
                            <a:pt x="148209" y="222123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1" name="组合 100"/>
                  <p:cNvGrpSpPr/>
                  <p:nvPr/>
                </p:nvGrpSpPr>
                <p:grpSpPr>
                  <a:xfrm>
                    <a:off x="5999987" y="4433315"/>
                    <a:ext cx="260889" cy="502443"/>
                    <a:chOff x="5999987" y="4433315"/>
                    <a:chExt cx="260889" cy="502443"/>
                  </a:xfrm>
                  <a:noFill/>
                </p:grpSpPr>
                <p:sp>
                  <p:nvSpPr>
                    <p:cNvPr id="102" name="任意多边形: 形状 101"/>
                    <p:cNvSpPr/>
                    <p:nvPr/>
                  </p:nvSpPr>
                  <p:spPr>
                    <a:xfrm>
                      <a:off x="5999987" y="4507705"/>
                      <a:ext cx="260889" cy="428053"/>
                    </a:xfrm>
                    <a:custGeom>
                      <a:avLst/>
                      <a:gdLst>
                        <a:gd name="connsiteX0" fmla="*/ 183737 w 260889"/>
                        <a:gd name="connsiteY0" fmla="*/ 0 h 428053"/>
                        <a:gd name="connsiteX1" fmla="*/ 183737 w 260889"/>
                        <a:gd name="connsiteY1" fmla="*/ 16002 h 428053"/>
                        <a:gd name="connsiteX2" fmla="*/ 235839 w 260889"/>
                        <a:gd name="connsiteY2" fmla="*/ 90488 h 428053"/>
                        <a:gd name="connsiteX3" fmla="*/ 260890 w 260889"/>
                        <a:gd name="connsiteY3" fmla="*/ 170307 h 428053"/>
                        <a:gd name="connsiteX4" fmla="*/ 260890 w 260889"/>
                        <a:gd name="connsiteY4" fmla="*/ 384048 h 428053"/>
                        <a:gd name="connsiteX5" fmla="*/ 216884 w 260889"/>
                        <a:gd name="connsiteY5" fmla="*/ 428054 h 428053"/>
                        <a:gd name="connsiteX6" fmla="*/ 44005 w 260889"/>
                        <a:gd name="connsiteY6" fmla="*/ 428054 h 428053"/>
                        <a:gd name="connsiteX7" fmla="*/ 0 w 260889"/>
                        <a:gd name="connsiteY7" fmla="*/ 384048 h 428053"/>
                        <a:gd name="connsiteX8" fmla="*/ 0 w 260889"/>
                        <a:gd name="connsiteY8" fmla="*/ 170307 h 428053"/>
                        <a:gd name="connsiteX9" fmla="*/ 25146 w 260889"/>
                        <a:gd name="connsiteY9" fmla="*/ 90488 h 428053"/>
                        <a:gd name="connsiteX10" fmla="*/ 77153 w 260889"/>
                        <a:gd name="connsiteY10" fmla="*/ 16002 h 428053"/>
                        <a:gd name="connsiteX11" fmla="*/ 77153 w 260889"/>
                        <a:gd name="connsiteY11" fmla="*/ 0 h 428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0889" h="428053">
                          <a:moveTo>
                            <a:pt x="183737" y="0"/>
                          </a:moveTo>
                          <a:lnTo>
                            <a:pt x="183737" y="16002"/>
                          </a:lnTo>
                          <a:lnTo>
                            <a:pt x="235839" y="90488"/>
                          </a:lnTo>
                          <a:cubicBezTo>
                            <a:pt x="252127" y="113919"/>
                            <a:pt x="260890" y="141827"/>
                            <a:pt x="260890" y="170307"/>
                          </a:cubicBezTo>
                          <a:lnTo>
                            <a:pt x="260890" y="384048"/>
                          </a:lnTo>
                          <a:cubicBezTo>
                            <a:pt x="260890" y="408337"/>
                            <a:pt x="241173" y="428054"/>
                            <a:pt x="216884" y="428054"/>
                          </a:cubicBezTo>
                          <a:lnTo>
                            <a:pt x="44005" y="428054"/>
                          </a:lnTo>
                          <a:cubicBezTo>
                            <a:pt x="19717" y="428054"/>
                            <a:pt x="0" y="408337"/>
                            <a:pt x="0" y="384048"/>
                          </a:cubicBezTo>
                          <a:lnTo>
                            <a:pt x="0" y="170307"/>
                          </a:lnTo>
                          <a:cubicBezTo>
                            <a:pt x="0" y="141732"/>
                            <a:pt x="8668" y="113919"/>
                            <a:pt x="25146" y="90488"/>
                          </a:cubicBezTo>
                          <a:lnTo>
                            <a:pt x="77153" y="16002"/>
                          </a:lnTo>
                          <a:lnTo>
                            <a:pt x="77153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3" name="任意多边形: 形状 102"/>
                    <p:cNvSpPr/>
                    <p:nvPr/>
                  </p:nvSpPr>
                  <p:spPr>
                    <a:xfrm>
                      <a:off x="6063995" y="4433315"/>
                      <a:ext cx="132778" cy="74390"/>
                    </a:xfrm>
                    <a:custGeom>
                      <a:avLst/>
                      <a:gdLst>
                        <a:gd name="connsiteX0" fmla="*/ 124206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2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9 w 132778"/>
                        <a:gd name="connsiteY6" fmla="*/ 8572 h 74390"/>
                        <a:gd name="connsiteX7" fmla="*/ 132779 w 132778"/>
                        <a:gd name="connsiteY7" fmla="*/ 65818 h 74390"/>
                        <a:gd name="connsiteX8" fmla="*/ 124206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206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779" y="70485"/>
                            <a:pt x="128968" y="74390"/>
                            <a:pt x="124206" y="7439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任意多边形: 形状 103"/>
                    <p:cNvSpPr/>
                    <p:nvPr/>
                  </p:nvSpPr>
                  <p:spPr>
                    <a:xfrm>
                      <a:off x="6042183" y="4651914"/>
                      <a:ext cx="175355" cy="222122"/>
                    </a:xfrm>
                    <a:custGeom>
                      <a:avLst/>
                      <a:gdLst>
                        <a:gd name="connsiteX0" fmla="*/ 148209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209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209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355" y="209931"/>
                            <a:pt x="163259" y="222123"/>
                            <a:pt x="148209" y="222123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91" name="组合 90"/>
                <p:cNvGrpSpPr/>
                <p:nvPr/>
              </p:nvGrpSpPr>
              <p:grpSpPr>
                <a:xfrm>
                  <a:off x="6319742" y="4433315"/>
                  <a:ext cx="260984" cy="502634"/>
                  <a:chOff x="6319742" y="4433315"/>
                  <a:chExt cx="260984" cy="502634"/>
                </a:xfrm>
              </p:grpSpPr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6319742" y="4433315"/>
                    <a:ext cx="260984" cy="502634"/>
                    <a:chOff x="6319742" y="4433315"/>
                    <a:chExt cx="260984" cy="502634"/>
                  </a:xfrm>
                </p:grpSpPr>
                <p:sp>
                  <p:nvSpPr>
                    <p:cNvPr id="97" name="任意多边形: 形状 96"/>
                    <p:cNvSpPr/>
                    <p:nvPr/>
                  </p:nvSpPr>
                  <p:spPr>
                    <a:xfrm>
                      <a:off x="6319742" y="4487988"/>
                      <a:ext cx="260984" cy="447960"/>
                    </a:xfrm>
                    <a:custGeom>
                      <a:avLst/>
                      <a:gdLst>
                        <a:gd name="connsiteX0" fmla="*/ 260985 w 260984"/>
                        <a:gd name="connsiteY0" fmla="*/ 403860 h 447960"/>
                        <a:gd name="connsiteX1" fmla="*/ 260985 w 260984"/>
                        <a:gd name="connsiteY1" fmla="*/ 190119 h 447960"/>
                        <a:gd name="connsiteX2" fmla="*/ 235839 w 260984"/>
                        <a:gd name="connsiteY2" fmla="*/ 110300 h 447960"/>
                        <a:gd name="connsiteX3" fmla="*/ 183737 w 260984"/>
                        <a:gd name="connsiteY3" fmla="*/ 35814 h 447960"/>
                        <a:gd name="connsiteX4" fmla="*/ 183737 w 260984"/>
                        <a:gd name="connsiteY4" fmla="*/ 0 h 447960"/>
                        <a:gd name="connsiteX5" fmla="*/ 77248 w 260984"/>
                        <a:gd name="connsiteY5" fmla="*/ 0 h 447960"/>
                        <a:gd name="connsiteX6" fmla="*/ 77248 w 260984"/>
                        <a:gd name="connsiteY6" fmla="*/ 35814 h 447960"/>
                        <a:gd name="connsiteX7" fmla="*/ 25146 w 260984"/>
                        <a:gd name="connsiteY7" fmla="*/ 110300 h 447960"/>
                        <a:gd name="connsiteX8" fmla="*/ 0 w 260984"/>
                        <a:gd name="connsiteY8" fmla="*/ 190119 h 447960"/>
                        <a:gd name="connsiteX9" fmla="*/ 0 w 260984"/>
                        <a:gd name="connsiteY9" fmla="*/ 403860 h 447960"/>
                        <a:gd name="connsiteX10" fmla="*/ 44101 w 260984"/>
                        <a:gd name="connsiteY10" fmla="*/ 447961 h 447960"/>
                        <a:gd name="connsiteX11" fmla="*/ 216884 w 260984"/>
                        <a:gd name="connsiteY11" fmla="*/ 447961 h 447960"/>
                        <a:gd name="connsiteX12" fmla="*/ 260985 w 260984"/>
                        <a:gd name="connsiteY12" fmla="*/ 403860 h 4479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0984" h="447960">
                          <a:moveTo>
                            <a:pt x="260985" y="403860"/>
                          </a:moveTo>
                          <a:lnTo>
                            <a:pt x="260985" y="190119"/>
                          </a:lnTo>
                          <a:cubicBezTo>
                            <a:pt x="260985" y="161544"/>
                            <a:pt x="252222" y="133731"/>
                            <a:pt x="235839" y="110300"/>
                          </a:cubicBezTo>
                          <a:lnTo>
                            <a:pt x="183737" y="35814"/>
                          </a:lnTo>
                          <a:lnTo>
                            <a:pt x="183737" y="0"/>
                          </a:lnTo>
                          <a:lnTo>
                            <a:pt x="77248" y="0"/>
                          </a:lnTo>
                          <a:lnTo>
                            <a:pt x="77248" y="35814"/>
                          </a:lnTo>
                          <a:lnTo>
                            <a:pt x="25146" y="110300"/>
                          </a:lnTo>
                          <a:cubicBezTo>
                            <a:pt x="8763" y="133731"/>
                            <a:pt x="0" y="161544"/>
                            <a:pt x="0" y="190119"/>
                          </a:cubicBezTo>
                          <a:lnTo>
                            <a:pt x="0" y="403860"/>
                          </a:lnTo>
                          <a:cubicBezTo>
                            <a:pt x="0" y="428244"/>
                            <a:pt x="19717" y="447961"/>
                            <a:pt x="44101" y="447961"/>
                          </a:cubicBezTo>
                          <a:lnTo>
                            <a:pt x="216884" y="447961"/>
                          </a:lnTo>
                          <a:cubicBezTo>
                            <a:pt x="241268" y="447961"/>
                            <a:pt x="260985" y="428244"/>
                            <a:pt x="260985" y="403860"/>
                          </a:cubicBezTo>
                          <a:close/>
                        </a:path>
                      </a:pathLst>
                    </a:custGeom>
                    <a:solidFill>
                      <a:srgbClr val="FCFD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8" name="任意多边形: 形状 97"/>
                    <p:cNvSpPr/>
                    <p:nvPr/>
                  </p:nvSpPr>
                  <p:spPr>
                    <a:xfrm>
                      <a:off x="6383845" y="4433315"/>
                      <a:ext cx="132780" cy="74390"/>
                    </a:xfrm>
                    <a:custGeom>
                      <a:avLst/>
                      <a:gdLst>
                        <a:gd name="connsiteX0" fmla="*/ 124206 w 132780"/>
                        <a:gd name="connsiteY0" fmla="*/ 74390 h 74390"/>
                        <a:gd name="connsiteX1" fmla="*/ 8572 w 132780"/>
                        <a:gd name="connsiteY1" fmla="*/ 74390 h 74390"/>
                        <a:gd name="connsiteX2" fmla="*/ 0 w 132780"/>
                        <a:gd name="connsiteY2" fmla="*/ 65818 h 74390"/>
                        <a:gd name="connsiteX3" fmla="*/ 0 w 132780"/>
                        <a:gd name="connsiteY3" fmla="*/ 8572 h 74390"/>
                        <a:gd name="connsiteX4" fmla="*/ 8572 w 132780"/>
                        <a:gd name="connsiteY4" fmla="*/ 0 h 74390"/>
                        <a:gd name="connsiteX5" fmla="*/ 124206 w 132780"/>
                        <a:gd name="connsiteY5" fmla="*/ 0 h 74390"/>
                        <a:gd name="connsiteX6" fmla="*/ 132779 w 132780"/>
                        <a:gd name="connsiteY6" fmla="*/ 8572 h 74390"/>
                        <a:gd name="connsiteX7" fmla="*/ 132779 w 132780"/>
                        <a:gd name="connsiteY7" fmla="*/ 65818 h 74390"/>
                        <a:gd name="connsiteX8" fmla="*/ 124206 w 132780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80" h="74390">
                          <a:moveTo>
                            <a:pt x="124206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874" y="70485"/>
                            <a:pt x="128968" y="74390"/>
                            <a:pt x="124206" y="7439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9" name="任意多边形: 形状 98"/>
                    <p:cNvSpPr/>
                    <p:nvPr/>
                  </p:nvSpPr>
                  <p:spPr>
                    <a:xfrm>
                      <a:off x="6362033" y="4651914"/>
                      <a:ext cx="175355" cy="222122"/>
                    </a:xfrm>
                    <a:custGeom>
                      <a:avLst/>
                      <a:gdLst>
                        <a:gd name="connsiteX0" fmla="*/ 148304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304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304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355" y="209931"/>
                            <a:pt x="163259" y="222123"/>
                            <a:pt x="148304" y="222123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6319837" y="4433315"/>
                    <a:ext cx="260889" cy="502443"/>
                    <a:chOff x="6319837" y="4433315"/>
                    <a:chExt cx="260889" cy="502443"/>
                  </a:xfrm>
                  <a:noFill/>
                </p:grpSpPr>
                <p:sp>
                  <p:nvSpPr>
                    <p:cNvPr id="94" name="任意多边形: 形状 93"/>
                    <p:cNvSpPr/>
                    <p:nvPr/>
                  </p:nvSpPr>
                  <p:spPr>
                    <a:xfrm>
                      <a:off x="6319837" y="4507705"/>
                      <a:ext cx="260889" cy="428053"/>
                    </a:xfrm>
                    <a:custGeom>
                      <a:avLst/>
                      <a:gdLst>
                        <a:gd name="connsiteX0" fmla="*/ 183737 w 260889"/>
                        <a:gd name="connsiteY0" fmla="*/ 0 h 428053"/>
                        <a:gd name="connsiteX1" fmla="*/ 183737 w 260889"/>
                        <a:gd name="connsiteY1" fmla="*/ 16002 h 428053"/>
                        <a:gd name="connsiteX2" fmla="*/ 235839 w 260889"/>
                        <a:gd name="connsiteY2" fmla="*/ 90488 h 428053"/>
                        <a:gd name="connsiteX3" fmla="*/ 260890 w 260889"/>
                        <a:gd name="connsiteY3" fmla="*/ 170307 h 428053"/>
                        <a:gd name="connsiteX4" fmla="*/ 260890 w 260889"/>
                        <a:gd name="connsiteY4" fmla="*/ 384048 h 428053"/>
                        <a:gd name="connsiteX5" fmla="*/ 216884 w 260889"/>
                        <a:gd name="connsiteY5" fmla="*/ 428054 h 428053"/>
                        <a:gd name="connsiteX6" fmla="*/ 44005 w 260889"/>
                        <a:gd name="connsiteY6" fmla="*/ 428054 h 428053"/>
                        <a:gd name="connsiteX7" fmla="*/ 0 w 260889"/>
                        <a:gd name="connsiteY7" fmla="*/ 384048 h 428053"/>
                        <a:gd name="connsiteX8" fmla="*/ 0 w 260889"/>
                        <a:gd name="connsiteY8" fmla="*/ 170307 h 428053"/>
                        <a:gd name="connsiteX9" fmla="*/ 25146 w 260889"/>
                        <a:gd name="connsiteY9" fmla="*/ 90488 h 428053"/>
                        <a:gd name="connsiteX10" fmla="*/ 77153 w 260889"/>
                        <a:gd name="connsiteY10" fmla="*/ 16002 h 428053"/>
                        <a:gd name="connsiteX11" fmla="*/ 77153 w 260889"/>
                        <a:gd name="connsiteY11" fmla="*/ 0 h 428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0889" h="428053">
                          <a:moveTo>
                            <a:pt x="183737" y="0"/>
                          </a:moveTo>
                          <a:lnTo>
                            <a:pt x="183737" y="16002"/>
                          </a:lnTo>
                          <a:lnTo>
                            <a:pt x="235839" y="90488"/>
                          </a:lnTo>
                          <a:cubicBezTo>
                            <a:pt x="252127" y="113919"/>
                            <a:pt x="260890" y="141827"/>
                            <a:pt x="260890" y="170307"/>
                          </a:cubicBezTo>
                          <a:lnTo>
                            <a:pt x="260890" y="384048"/>
                          </a:lnTo>
                          <a:cubicBezTo>
                            <a:pt x="260890" y="408337"/>
                            <a:pt x="241173" y="428054"/>
                            <a:pt x="216884" y="428054"/>
                          </a:cubicBezTo>
                          <a:lnTo>
                            <a:pt x="44005" y="428054"/>
                          </a:lnTo>
                          <a:cubicBezTo>
                            <a:pt x="19717" y="428054"/>
                            <a:pt x="0" y="408337"/>
                            <a:pt x="0" y="384048"/>
                          </a:cubicBezTo>
                          <a:lnTo>
                            <a:pt x="0" y="170307"/>
                          </a:lnTo>
                          <a:cubicBezTo>
                            <a:pt x="0" y="141732"/>
                            <a:pt x="8668" y="113919"/>
                            <a:pt x="25146" y="90488"/>
                          </a:cubicBezTo>
                          <a:lnTo>
                            <a:pt x="77153" y="16002"/>
                          </a:lnTo>
                          <a:lnTo>
                            <a:pt x="77153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5" name="任意多边形: 形状 94"/>
                    <p:cNvSpPr/>
                    <p:nvPr/>
                  </p:nvSpPr>
                  <p:spPr>
                    <a:xfrm>
                      <a:off x="6383845" y="4433315"/>
                      <a:ext cx="132780" cy="74390"/>
                    </a:xfrm>
                    <a:custGeom>
                      <a:avLst/>
                      <a:gdLst>
                        <a:gd name="connsiteX0" fmla="*/ 124206 w 132780"/>
                        <a:gd name="connsiteY0" fmla="*/ 74390 h 74390"/>
                        <a:gd name="connsiteX1" fmla="*/ 8572 w 132780"/>
                        <a:gd name="connsiteY1" fmla="*/ 74390 h 74390"/>
                        <a:gd name="connsiteX2" fmla="*/ 0 w 132780"/>
                        <a:gd name="connsiteY2" fmla="*/ 65818 h 74390"/>
                        <a:gd name="connsiteX3" fmla="*/ 0 w 132780"/>
                        <a:gd name="connsiteY3" fmla="*/ 8572 h 74390"/>
                        <a:gd name="connsiteX4" fmla="*/ 8572 w 132780"/>
                        <a:gd name="connsiteY4" fmla="*/ 0 h 74390"/>
                        <a:gd name="connsiteX5" fmla="*/ 124206 w 132780"/>
                        <a:gd name="connsiteY5" fmla="*/ 0 h 74390"/>
                        <a:gd name="connsiteX6" fmla="*/ 132779 w 132780"/>
                        <a:gd name="connsiteY6" fmla="*/ 8572 h 74390"/>
                        <a:gd name="connsiteX7" fmla="*/ 132779 w 132780"/>
                        <a:gd name="connsiteY7" fmla="*/ 65818 h 74390"/>
                        <a:gd name="connsiteX8" fmla="*/ 124206 w 132780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80" h="74390">
                          <a:moveTo>
                            <a:pt x="124206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2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9" y="3810"/>
                            <a:pt x="132779" y="8572"/>
                          </a:cubicBezTo>
                          <a:lnTo>
                            <a:pt x="132779" y="65818"/>
                          </a:lnTo>
                          <a:cubicBezTo>
                            <a:pt x="132874" y="70485"/>
                            <a:pt x="128968" y="74390"/>
                            <a:pt x="124206" y="7439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96" name="任意多边形: 形状 95"/>
                    <p:cNvSpPr/>
                    <p:nvPr/>
                  </p:nvSpPr>
                  <p:spPr>
                    <a:xfrm>
                      <a:off x="6362033" y="4651914"/>
                      <a:ext cx="175355" cy="222122"/>
                    </a:xfrm>
                    <a:custGeom>
                      <a:avLst/>
                      <a:gdLst>
                        <a:gd name="connsiteX0" fmla="*/ 148304 w 175355"/>
                        <a:gd name="connsiteY0" fmla="*/ 222123 h 222122"/>
                        <a:gd name="connsiteX1" fmla="*/ 27146 w 175355"/>
                        <a:gd name="connsiteY1" fmla="*/ 222123 h 222122"/>
                        <a:gd name="connsiteX2" fmla="*/ 0 w 175355"/>
                        <a:gd name="connsiteY2" fmla="*/ 194976 h 222122"/>
                        <a:gd name="connsiteX3" fmla="*/ 0 w 175355"/>
                        <a:gd name="connsiteY3" fmla="*/ 0 h 222122"/>
                        <a:gd name="connsiteX4" fmla="*/ 175355 w 175355"/>
                        <a:gd name="connsiteY4" fmla="*/ 0 h 222122"/>
                        <a:gd name="connsiteX5" fmla="*/ 175355 w 175355"/>
                        <a:gd name="connsiteY5" fmla="*/ 194976 h 222122"/>
                        <a:gd name="connsiteX6" fmla="*/ 148304 w 175355"/>
                        <a:gd name="connsiteY6" fmla="*/ 222123 h 222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122">
                          <a:moveTo>
                            <a:pt x="148304" y="222123"/>
                          </a:moveTo>
                          <a:lnTo>
                            <a:pt x="27146" y="222123"/>
                          </a:lnTo>
                          <a:cubicBezTo>
                            <a:pt x="12192" y="222123"/>
                            <a:pt x="0" y="210026"/>
                            <a:pt x="0" y="194976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6"/>
                          </a:lnTo>
                          <a:cubicBezTo>
                            <a:pt x="175355" y="209931"/>
                            <a:pt x="163259" y="222123"/>
                            <a:pt x="148304" y="222123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82" name="组合 81"/>
              <p:cNvGrpSpPr/>
              <p:nvPr/>
            </p:nvGrpSpPr>
            <p:grpSpPr>
              <a:xfrm>
                <a:off x="5525738" y="4586858"/>
                <a:ext cx="1209293" cy="349148"/>
                <a:chOff x="5525738" y="4586858"/>
                <a:chExt cx="1209293" cy="349148"/>
              </a:xfrm>
              <a:solidFill>
                <a:srgbClr val="5A9EDC"/>
              </a:solidFill>
            </p:grpSpPr>
            <p:sp>
              <p:nvSpPr>
                <p:cNvPr id="83" name="任意多边形: 形状 82"/>
                <p:cNvSpPr/>
                <p:nvPr/>
              </p:nvSpPr>
              <p:spPr>
                <a:xfrm>
                  <a:off x="5525738" y="4867369"/>
                  <a:ext cx="1209293" cy="68579"/>
                </a:xfrm>
                <a:custGeom>
                  <a:avLst/>
                  <a:gdLst>
                    <a:gd name="connsiteX0" fmla="*/ 0 w 1209293"/>
                    <a:gd name="connsiteY0" fmla="*/ 0 h 68579"/>
                    <a:gd name="connsiteX1" fmla="*/ 1209294 w 1209293"/>
                    <a:gd name="connsiteY1" fmla="*/ 0 h 68579"/>
                    <a:gd name="connsiteX2" fmla="*/ 1209294 w 1209293"/>
                    <a:gd name="connsiteY2" fmla="*/ 68580 h 68579"/>
                    <a:gd name="connsiteX3" fmla="*/ 0 w 1209293"/>
                    <a:gd name="connsiteY3" fmla="*/ 68580 h 68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293" h="68579">
                      <a:moveTo>
                        <a:pt x="0" y="0"/>
                      </a:moveTo>
                      <a:lnTo>
                        <a:pt x="1209294" y="0"/>
                      </a:lnTo>
                      <a:lnTo>
                        <a:pt x="1209294" y="68580"/>
                      </a:lnTo>
                      <a:lnTo>
                        <a:pt x="0" y="68580"/>
                      </a:lnTo>
                      <a:close/>
                    </a:path>
                  </a:pathLst>
                </a:custGeom>
                <a:solidFill>
                  <a:srgbClr val="5A9EDC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5525738" y="4586858"/>
                  <a:ext cx="1209293" cy="68579"/>
                </a:xfrm>
                <a:custGeom>
                  <a:avLst/>
                  <a:gdLst>
                    <a:gd name="connsiteX0" fmla="*/ 0 w 1209293"/>
                    <a:gd name="connsiteY0" fmla="*/ 0 h 68579"/>
                    <a:gd name="connsiteX1" fmla="*/ 1209294 w 1209293"/>
                    <a:gd name="connsiteY1" fmla="*/ 0 h 68579"/>
                    <a:gd name="connsiteX2" fmla="*/ 1209294 w 1209293"/>
                    <a:gd name="connsiteY2" fmla="*/ 68580 h 68579"/>
                    <a:gd name="connsiteX3" fmla="*/ 0 w 1209293"/>
                    <a:gd name="connsiteY3" fmla="*/ 68580 h 68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293" h="68579">
                      <a:moveTo>
                        <a:pt x="0" y="0"/>
                      </a:moveTo>
                      <a:lnTo>
                        <a:pt x="1209294" y="0"/>
                      </a:lnTo>
                      <a:lnTo>
                        <a:pt x="1209294" y="68580"/>
                      </a:lnTo>
                      <a:lnTo>
                        <a:pt x="0" y="68580"/>
                      </a:lnTo>
                      <a:close/>
                    </a:path>
                  </a:pathLst>
                </a:custGeom>
                <a:solidFill>
                  <a:srgbClr val="5A9EDC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5" name="组合 84"/>
                <p:cNvGrpSpPr/>
                <p:nvPr/>
              </p:nvGrpSpPr>
              <p:grpSpPr>
                <a:xfrm>
                  <a:off x="5577478" y="4587706"/>
                  <a:ext cx="1105862" cy="348300"/>
                  <a:chOff x="5577478" y="4587706"/>
                  <a:chExt cx="1105862" cy="348300"/>
                </a:xfrm>
                <a:solidFill>
                  <a:srgbClr val="5A9EDC"/>
                </a:solidFill>
              </p:grpSpPr>
              <p:sp>
                <p:nvSpPr>
                  <p:cNvPr id="86" name="任意多边形: 形状 85"/>
                  <p:cNvSpPr/>
                  <p:nvPr/>
                </p:nvSpPr>
                <p:spPr>
                  <a:xfrm rot="5400000">
                    <a:off x="6481600" y="4734200"/>
                    <a:ext cx="348233" cy="55245"/>
                  </a:xfrm>
                  <a:custGeom>
                    <a:avLst/>
                    <a:gdLst>
                      <a:gd name="connsiteX0" fmla="*/ 0 w 348233"/>
                      <a:gd name="connsiteY0" fmla="*/ 0 h 55245"/>
                      <a:gd name="connsiteX1" fmla="*/ 348234 w 348233"/>
                      <a:gd name="connsiteY1" fmla="*/ 0 h 55245"/>
                      <a:gd name="connsiteX2" fmla="*/ 348234 w 348233"/>
                      <a:gd name="connsiteY2" fmla="*/ 55245 h 55245"/>
                      <a:gd name="connsiteX3" fmla="*/ 0 w 348233"/>
                      <a:gd name="connsiteY3" fmla="*/ 55245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8233" h="55245">
                        <a:moveTo>
                          <a:pt x="0" y="0"/>
                        </a:moveTo>
                        <a:lnTo>
                          <a:pt x="348234" y="0"/>
                        </a:lnTo>
                        <a:lnTo>
                          <a:pt x="348234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任意多边形: 形状 86"/>
                  <p:cNvSpPr/>
                  <p:nvPr/>
                </p:nvSpPr>
                <p:spPr>
                  <a:xfrm rot="5400000">
                    <a:off x="5955753" y="4734267"/>
                    <a:ext cx="348234" cy="55245"/>
                  </a:xfrm>
                  <a:custGeom>
                    <a:avLst/>
                    <a:gdLst>
                      <a:gd name="connsiteX0" fmla="*/ 0 w 348234"/>
                      <a:gd name="connsiteY0" fmla="*/ 0 h 55245"/>
                      <a:gd name="connsiteX1" fmla="*/ 348234 w 348234"/>
                      <a:gd name="connsiteY1" fmla="*/ 0 h 55245"/>
                      <a:gd name="connsiteX2" fmla="*/ 348234 w 348234"/>
                      <a:gd name="connsiteY2" fmla="*/ 55245 h 55245"/>
                      <a:gd name="connsiteX3" fmla="*/ 0 w 348234"/>
                      <a:gd name="connsiteY3" fmla="*/ 55245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8234" h="55245">
                        <a:moveTo>
                          <a:pt x="0" y="0"/>
                        </a:moveTo>
                        <a:lnTo>
                          <a:pt x="348234" y="0"/>
                        </a:lnTo>
                        <a:lnTo>
                          <a:pt x="348234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任意多边形: 形状 87"/>
                  <p:cNvSpPr/>
                  <p:nvPr/>
                </p:nvSpPr>
                <p:spPr>
                  <a:xfrm rot="5400000">
                    <a:off x="5430983" y="4734200"/>
                    <a:ext cx="348234" cy="55245"/>
                  </a:xfrm>
                  <a:custGeom>
                    <a:avLst/>
                    <a:gdLst>
                      <a:gd name="connsiteX0" fmla="*/ 0 w 348234"/>
                      <a:gd name="connsiteY0" fmla="*/ 0 h 55245"/>
                      <a:gd name="connsiteX1" fmla="*/ 348234 w 348234"/>
                      <a:gd name="connsiteY1" fmla="*/ 0 h 55245"/>
                      <a:gd name="connsiteX2" fmla="*/ 348234 w 348234"/>
                      <a:gd name="connsiteY2" fmla="*/ 55245 h 55245"/>
                      <a:gd name="connsiteX3" fmla="*/ 0 w 348234"/>
                      <a:gd name="connsiteY3" fmla="*/ 55245 h 55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8234" h="55245">
                        <a:moveTo>
                          <a:pt x="0" y="0"/>
                        </a:moveTo>
                        <a:lnTo>
                          <a:pt x="348234" y="0"/>
                        </a:lnTo>
                        <a:lnTo>
                          <a:pt x="348234" y="55245"/>
                        </a:lnTo>
                        <a:lnTo>
                          <a:pt x="0" y="55245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42" name="组合 41"/>
            <p:cNvGrpSpPr/>
            <p:nvPr/>
          </p:nvGrpSpPr>
          <p:grpSpPr>
            <a:xfrm>
              <a:off x="9975823" y="2431353"/>
              <a:ext cx="1723163" cy="1272072"/>
              <a:chOff x="5482198" y="3056370"/>
              <a:chExt cx="1230703" cy="908529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482198" y="3394883"/>
                <a:ext cx="1230703" cy="570016"/>
                <a:chOff x="5482198" y="3394883"/>
                <a:chExt cx="1230703" cy="570016"/>
              </a:xfrm>
            </p:grpSpPr>
            <p:grpSp>
              <p:nvGrpSpPr>
                <p:cNvPr id="46" name="组合 45"/>
                <p:cNvGrpSpPr/>
                <p:nvPr/>
              </p:nvGrpSpPr>
              <p:grpSpPr>
                <a:xfrm>
                  <a:off x="5641983" y="3394883"/>
                  <a:ext cx="913994" cy="556280"/>
                  <a:chOff x="5641983" y="3394883"/>
                  <a:chExt cx="913994" cy="556280"/>
                </a:xfrm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5641983" y="3439460"/>
                    <a:ext cx="275819" cy="511703"/>
                    <a:chOff x="5641983" y="3439460"/>
                    <a:chExt cx="275819" cy="511703"/>
                  </a:xfrm>
                </p:grpSpPr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5641983" y="3439460"/>
                      <a:ext cx="275807" cy="511703"/>
                      <a:chOff x="5641983" y="3439460"/>
                      <a:chExt cx="275807" cy="511703"/>
                    </a:xfrm>
                  </p:grpSpPr>
                  <p:sp>
                    <p:nvSpPr>
                      <p:cNvPr id="78" name="任意多边形: 形状 77"/>
                      <p:cNvSpPr/>
                      <p:nvPr/>
                    </p:nvSpPr>
                    <p:spPr>
                      <a:xfrm>
                        <a:off x="5641983" y="3494245"/>
                        <a:ext cx="275807" cy="456918"/>
                      </a:xfrm>
                      <a:custGeom>
                        <a:avLst/>
                        <a:gdLst>
                          <a:gd name="connsiteX0" fmla="*/ 275708 w 275807"/>
                          <a:gd name="connsiteY0" fmla="*/ 397573 h 456918"/>
                          <a:gd name="connsiteX1" fmla="*/ 260754 w 275807"/>
                          <a:gd name="connsiteY1" fmla="*/ 184309 h 456918"/>
                          <a:gd name="connsiteX2" fmla="*/ 230083 w 275807"/>
                          <a:gd name="connsiteY2" fmla="*/ 106394 h 456918"/>
                          <a:gd name="connsiteX3" fmla="*/ 172933 w 275807"/>
                          <a:gd name="connsiteY3" fmla="*/ 35719 h 456918"/>
                          <a:gd name="connsiteX4" fmla="*/ 170457 w 275807"/>
                          <a:gd name="connsiteY4" fmla="*/ 0 h 456918"/>
                          <a:gd name="connsiteX5" fmla="*/ 64158 w 275807"/>
                          <a:gd name="connsiteY5" fmla="*/ 7429 h 456918"/>
                          <a:gd name="connsiteX6" fmla="*/ 66634 w 275807"/>
                          <a:gd name="connsiteY6" fmla="*/ 43148 h 456918"/>
                          <a:gd name="connsiteX7" fmla="*/ 19867 w 275807"/>
                          <a:gd name="connsiteY7" fmla="*/ 121158 h 456918"/>
                          <a:gd name="connsiteX8" fmla="*/ 340 w 275807"/>
                          <a:gd name="connsiteY8" fmla="*/ 202597 h 456918"/>
                          <a:gd name="connsiteX9" fmla="*/ 15295 w 275807"/>
                          <a:gd name="connsiteY9" fmla="*/ 415862 h 456918"/>
                          <a:gd name="connsiteX10" fmla="*/ 62348 w 275807"/>
                          <a:gd name="connsiteY10" fmla="*/ 456819 h 456918"/>
                          <a:gd name="connsiteX11" fmla="*/ 234751 w 275807"/>
                          <a:gd name="connsiteY11" fmla="*/ 444722 h 456918"/>
                          <a:gd name="connsiteX12" fmla="*/ 275708 w 275807"/>
                          <a:gd name="connsiteY12" fmla="*/ 397573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07" h="456918">
                            <a:moveTo>
                              <a:pt x="275708" y="397573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2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3008"/>
                              <a:pt x="277327" y="421862"/>
                              <a:pt x="275708" y="397573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9" name="任意多边形: 形状 78"/>
                      <p:cNvSpPr/>
                      <p:nvPr/>
                    </p:nvSpPr>
                    <p:spPr>
                      <a:xfrm>
                        <a:off x="5689837" y="3439460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2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2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834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80" name="任意多边形: 形状 79"/>
                      <p:cNvSpPr/>
                      <p:nvPr/>
                    </p:nvSpPr>
                    <p:spPr>
                      <a:xfrm>
                        <a:off x="5682710" y="3655503"/>
                        <a:ext cx="188662" cy="232001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456 h 232001"/>
                          <a:gd name="connsiteX1" fmla="*/ 42577 w 188662"/>
                          <a:gd name="connsiteY1" fmla="*/ 231934 h 232001"/>
                          <a:gd name="connsiteX2" fmla="*/ 13621 w 188662"/>
                          <a:gd name="connsiteY2" fmla="*/ 206788 h 232001"/>
                          <a:gd name="connsiteX3" fmla="*/ 0 w 188662"/>
                          <a:gd name="connsiteY3" fmla="*/ 12287 h 232001"/>
                          <a:gd name="connsiteX4" fmla="*/ 174974 w 188662"/>
                          <a:gd name="connsiteY4" fmla="*/ 0 h 232001"/>
                          <a:gd name="connsiteX5" fmla="*/ 188595 w 188662"/>
                          <a:gd name="connsiteY5" fmla="*/ 194501 h 232001"/>
                          <a:gd name="connsiteX6" fmla="*/ 163449 w 188662"/>
                          <a:gd name="connsiteY6" fmla="*/ 223456 h 2320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2001">
                            <a:moveTo>
                              <a:pt x="163449" y="223456"/>
                            </a:moveTo>
                            <a:lnTo>
                              <a:pt x="42577" y="231934"/>
                            </a:lnTo>
                            <a:cubicBezTo>
                              <a:pt x="27622" y="232981"/>
                              <a:pt x="14668" y="221742"/>
                              <a:pt x="13621" y="206788"/>
                            </a:cubicBezTo>
                            <a:lnTo>
                              <a:pt x="0" y="12287"/>
                            </a:lnTo>
                            <a:lnTo>
                              <a:pt x="174974" y="0"/>
                            </a:lnTo>
                            <a:lnTo>
                              <a:pt x="188595" y="194501"/>
                            </a:lnTo>
                            <a:cubicBezTo>
                              <a:pt x="189643" y="209455"/>
                              <a:pt x="178308" y="222504"/>
                              <a:pt x="163449" y="223456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74" name="组合 73"/>
                    <p:cNvGrpSpPr/>
                    <p:nvPr/>
                  </p:nvGrpSpPr>
                  <p:grpSpPr>
                    <a:xfrm>
                      <a:off x="5642075" y="3439460"/>
                      <a:ext cx="275727" cy="511524"/>
                      <a:chOff x="5642075" y="3439460"/>
                      <a:chExt cx="275727" cy="511524"/>
                    </a:xfrm>
                    <a:noFill/>
                  </p:grpSpPr>
                  <p:sp>
                    <p:nvSpPr>
                      <p:cNvPr id="75" name="任意多边形: 形状 74"/>
                      <p:cNvSpPr/>
                      <p:nvPr/>
                    </p:nvSpPr>
                    <p:spPr>
                      <a:xfrm>
                        <a:off x="5642075" y="3514057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2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89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2"/>
                            </a:lnTo>
                            <a:cubicBezTo>
                              <a:pt x="277331" y="402050"/>
                              <a:pt x="259042" y="423101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89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6" name="任意多边形: 形状 75"/>
                      <p:cNvSpPr/>
                      <p:nvPr/>
                    </p:nvSpPr>
                    <p:spPr>
                      <a:xfrm>
                        <a:off x="5689837" y="3439460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2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2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834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7" name="任意多边形: 形状 76"/>
                      <p:cNvSpPr/>
                      <p:nvPr/>
                    </p:nvSpPr>
                    <p:spPr>
                      <a:xfrm>
                        <a:off x="5682710" y="3655503"/>
                        <a:ext cx="188662" cy="232001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456 h 232001"/>
                          <a:gd name="connsiteX1" fmla="*/ 42577 w 188662"/>
                          <a:gd name="connsiteY1" fmla="*/ 231934 h 232001"/>
                          <a:gd name="connsiteX2" fmla="*/ 13621 w 188662"/>
                          <a:gd name="connsiteY2" fmla="*/ 206788 h 232001"/>
                          <a:gd name="connsiteX3" fmla="*/ 0 w 188662"/>
                          <a:gd name="connsiteY3" fmla="*/ 12287 h 232001"/>
                          <a:gd name="connsiteX4" fmla="*/ 174974 w 188662"/>
                          <a:gd name="connsiteY4" fmla="*/ 0 h 232001"/>
                          <a:gd name="connsiteX5" fmla="*/ 188595 w 188662"/>
                          <a:gd name="connsiteY5" fmla="*/ 194501 h 232001"/>
                          <a:gd name="connsiteX6" fmla="*/ 163449 w 188662"/>
                          <a:gd name="connsiteY6" fmla="*/ 223456 h 2320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2001">
                            <a:moveTo>
                              <a:pt x="163449" y="223456"/>
                            </a:moveTo>
                            <a:lnTo>
                              <a:pt x="42577" y="231934"/>
                            </a:lnTo>
                            <a:cubicBezTo>
                              <a:pt x="27622" y="232981"/>
                              <a:pt x="14668" y="221742"/>
                              <a:pt x="13621" y="206788"/>
                            </a:cubicBezTo>
                            <a:lnTo>
                              <a:pt x="0" y="12287"/>
                            </a:lnTo>
                            <a:lnTo>
                              <a:pt x="174974" y="0"/>
                            </a:lnTo>
                            <a:lnTo>
                              <a:pt x="188595" y="194501"/>
                            </a:lnTo>
                            <a:cubicBezTo>
                              <a:pt x="189643" y="209455"/>
                              <a:pt x="178308" y="222504"/>
                              <a:pt x="163449" y="22345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5961071" y="3417172"/>
                    <a:ext cx="275819" cy="511703"/>
                    <a:chOff x="5961071" y="3417172"/>
                    <a:chExt cx="275819" cy="511703"/>
                  </a:xfrm>
                </p:grpSpPr>
                <p:grpSp>
                  <p:nvGrpSpPr>
                    <p:cNvPr id="65" name="组合 64"/>
                    <p:cNvGrpSpPr/>
                    <p:nvPr/>
                  </p:nvGrpSpPr>
                  <p:grpSpPr>
                    <a:xfrm>
                      <a:off x="5961071" y="3417172"/>
                      <a:ext cx="275818" cy="511703"/>
                      <a:chOff x="5961071" y="3417172"/>
                      <a:chExt cx="275818" cy="511703"/>
                    </a:xfrm>
                  </p:grpSpPr>
                  <p:sp>
                    <p:nvSpPr>
                      <p:cNvPr id="70" name="任意多边形: 形状 69"/>
                      <p:cNvSpPr/>
                      <p:nvPr/>
                    </p:nvSpPr>
                    <p:spPr>
                      <a:xfrm>
                        <a:off x="5961071" y="3471957"/>
                        <a:ext cx="275818" cy="456918"/>
                      </a:xfrm>
                      <a:custGeom>
                        <a:avLst/>
                        <a:gdLst>
                          <a:gd name="connsiteX0" fmla="*/ 275708 w 275818"/>
                          <a:gd name="connsiteY0" fmla="*/ 397574 h 456918"/>
                          <a:gd name="connsiteX1" fmla="*/ 260754 w 275818"/>
                          <a:gd name="connsiteY1" fmla="*/ 184309 h 456918"/>
                          <a:gd name="connsiteX2" fmla="*/ 230083 w 275818"/>
                          <a:gd name="connsiteY2" fmla="*/ 106394 h 456918"/>
                          <a:gd name="connsiteX3" fmla="*/ 172933 w 275818"/>
                          <a:gd name="connsiteY3" fmla="*/ 35719 h 456918"/>
                          <a:gd name="connsiteX4" fmla="*/ 170457 w 275818"/>
                          <a:gd name="connsiteY4" fmla="*/ 0 h 456918"/>
                          <a:gd name="connsiteX5" fmla="*/ 64158 w 275818"/>
                          <a:gd name="connsiteY5" fmla="*/ 7429 h 456918"/>
                          <a:gd name="connsiteX6" fmla="*/ 66634 w 275818"/>
                          <a:gd name="connsiteY6" fmla="*/ 43148 h 456918"/>
                          <a:gd name="connsiteX7" fmla="*/ 19867 w 275818"/>
                          <a:gd name="connsiteY7" fmla="*/ 121158 h 456918"/>
                          <a:gd name="connsiteX8" fmla="*/ 340 w 275818"/>
                          <a:gd name="connsiteY8" fmla="*/ 202597 h 456918"/>
                          <a:gd name="connsiteX9" fmla="*/ 15295 w 275818"/>
                          <a:gd name="connsiteY9" fmla="*/ 415862 h 456918"/>
                          <a:gd name="connsiteX10" fmla="*/ 62348 w 275818"/>
                          <a:gd name="connsiteY10" fmla="*/ 456819 h 456918"/>
                          <a:gd name="connsiteX11" fmla="*/ 234751 w 275818"/>
                          <a:gd name="connsiteY11" fmla="*/ 444722 h 456918"/>
                          <a:gd name="connsiteX12" fmla="*/ 275708 w 275818"/>
                          <a:gd name="connsiteY12" fmla="*/ 397574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18" h="456918">
                            <a:moveTo>
                              <a:pt x="275708" y="397574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2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2913"/>
                              <a:pt x="277423" y="421862"/>
                              <a:pt x="275708" y="397574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1" name="任意多边形: 形状 70"/>
                      <p:cNvSpPr/>
                      <p:nvPr/>
                    </p:nvSpPr>
                    <p:spPr>
                      <a:xfrm>
                        <a:off x="6008925" y="3417172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7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7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" name="任意多边形: 形状 71"/>
                      <p:cNvSpPr/>
                      <p:nvPr/>
                    </p:nvSpPr>
                    <p:spPr>
                      <a:xfrm>
                        <a:off x="6001797" y="3633310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66" name="组合 65"/>
                    <p:cNvGrpSpPr/>
                    <p:nvPr/>
                  </p:nvGrpSpPr>
                  <p:grpSpPr>
                    <a:xfrm>
                      <a:off x="5961163" y="3417172"/>
                      <a:ext cx="275727" cy="511524"/>
                      <a:chOff x="5961163" y="3417172"/>
                      <a:chExt cx="275727" cy="511524"/>
                    </a:xfrm>
                    <a:noFill/>
                  </p:grpSpPr>
                  <p:sp>
                    <p:nvSpPr>
                      <p:cNvPr id="67" name="任意多边形: 形状 66"/>
                      <p:cNvSpPr/>
                      <p:nvPr/>
                    </p:nvSpPr>
                    <p:spPr>
                      <a:xfrm>
                        <a:off x="5961163" y="3491769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2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90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2"/>
                            </a:lnTo>
                            <a:cubicBezTo>
                              <a:pt x="277331" y="402050"/>
                              <a:pt x="259042" y="423101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90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8" name="任意多边形: 形状 67"/>
                      <p:cNvSpPr/>
                      <p:nvPr/>
                    </p:nvSpPr>
                    <p:spPr>
                      <a:xfrm>
                        <a:off x="6008925" y="3417172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7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7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9" name="任意多边形: 形状 68"/>
                      <p:cNvSpPr/>
                      <p:nvPr/>
                    </p:nvSpPr>
                    <p:spPr>
                      <a:xfrm>
                        <a:off x="6001797" y="3633310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6280158" y="3394883"/>
                    <a:ext cx="275819" cy="511703"/>
                    <a:chOff x="6280158" y="3394883"/>
                    <a:chExt cx="275819" cy="511703"/>
                  </a:xfrm>
                </p:grpSpPr>
                <p:grpSp>
                  <p:nvGrpSpPr>
                    <p:cNvPr id="57" name="组合 56"/>
                    <p:cNvGrpSpPr/>
                    <p:nvPr/>
                  </p:nvGrpSpPr>
                  <p:grpSpPr>
                    <a:xfrm>
                      <a:off x="6280158" y="3394883"/>
                      <a:ext cx="275818" cy="511703"/>
                      <a:chOff x="6280158" y="3394883"/>
                      <a:chExt cx="275818" cy="511703"/>
                    </a:xfrm>
                  </p:grpSpPr>
                  <p:sp>
                    <p:nvSpPr>
                      <p:cNvPr id="62" name="任意多边形: 形状 61"/>
                      <p:cNvSpPr/>
                      <p:nvPr/>
                    </p:nvSpPr>
                    <p:spPr>
                      <a:xfrm>
                        <a:off x="6280158" y="3449668"/>
                        <a:ext cx="275818" cy="456918"/>
                      </a:xfrm>
                      <a:custGeom>
                        <a:avLst/>
                        <a:gdLst>
                          <a:gd name="connsiteX0" fmla="*/ 275708 w 275818"/>
                          <a:gd name="connsiteY0" fmla="*/ 397574 h 456918"/>
                          <a:gd name="connsiteX1" fmla="*/ 260754 w 275818"/>
                          <a:gd name="connsiteY1" fmla="*/ 184309 h 456918"/>
                          <a:gd name="connsiteX2" fmla="*/ 230083 w 275818"/>
                          <a:gd name="connsiteY2" fmla="*/ 106394 h 456918"/>
                          <a:gd name="connsiteX3" fmla="*/ 172933 w 275818"/>
                          <a:gd name="connsiteY3" fmla="*/ 35719 h 456918"/>
                          <a:gd name="connsiteX4" fmla="*/ 170457 w 275818"/>
                          <a:gd name="connsiteY4" fmla="*/ 0 h 456918"/>
                          <a:gd name="connsiteX5" fmla="*/ 64158 w 275818"/>
                          <a:gd name="connsiteY5" fmla="*/ 7429 h 456918"/>
                          <a:gd name="connsiteX6" fmla="*/ 66634 w 275818"/>
                          <a:gd name="connsiteY6" fmla="*/ 43148 h 456918"/>
                          <a:gd name="connsiteX7" fmla="*/ 19867 w 275818"/>
                          <a:gd name="connsiteY7" fmla="*/ 121158 h 456918"/>
                          <a:gd name="connsiteX8" fmla="*/ 340 w 275818"/>
                          <a:gd name="connsiteY8" fmla="*/ 202597 h 456918"/>
                          <a:gd name="connsiteX9" fmla="*/ 15295 w 275818"/>
                          <a:gd name="connsiteY9" fmla="*/ 415861 h 456918"/>
                          <a:gd name="connsiteX10" fmla="*/ 62348 w 275818"/>
                          <a:gd name="connsiteY10" fmla="*/ 456819 h 456918"/>
                          <a:gd name="connsiteX11" fmla="*/ 234751 w 275818"/>
                          <a:gd name="connsiteY11" fmla="*/ 444722 h 456918"/>
                          <a:gd name="connsiteX12" fmla="*/ 275708 w 275818"/>
                          <a:gd name="connsiteY12" fmla="*/ 397574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18" h="456918">
                            <a:moveTo>
                              <a:pt x="275708" y="397574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1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2913"/>
                              <a:pt x="277423" y="421862"/>
                              <a:pt x="275708" y="397574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3" name="任意多边形: 形状 62"/>
                      <p:cNvSpPr/>
                      <p:nvPr/>
                    </p:nvSpPr>
                    <p:spPr>
                      <a:xfrm>
                        <a:off x="6328012" y="3394883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835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" name="任意多边形: 形状 63"/>
                      <p:cNvSpPr/>
                      <p:nvPr/>
                    </p:nvSpPr>
                    <p:spPr>
                      <a:xfrm>
                        <a:off x="6320885" y="3611022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58" name="组合 57"/>
                    <p:cNvGrpSpPr/>
                    <p:nvPr/>
                  </p:nvGrpSpPr>
                  <p:grpSpPr>
                    <a:xfrm>
                      <a:off x="6280250" y="3394883"/>
                      <a:ext cx="275727" cy="511429"/>
                      <a:chOff x="6280250" y="3394883"/>
                      <a:chExt cx="275727" cy="511429"/>
                    </a:xfrm>
                    <a:noFill/>
                  </p:grpSpPr>
                  <p:sp>
                    <p:nvSpPr>
                      <p:cNvPr id="59" name="任意多边形: 形状 58"/>
                      <p:cNvSpPr/>
                      <p:nvPr/>
                    </p:nvSpPr>
                    <p:spPr>
                      <a:xfrm>
                        <a:off x="6280250" y="3469385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1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89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1"/>
                            </a:lnTo>
                            <a:cubicBezTo>
                              <a:pt x="277331" y="402050"/>
                              <a:pt x="259042" y="423100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89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0" name="任意多边形: 形状 59"/>
                      <p:cNvSpPr/>
                      <p:nvPr/>
                    </p:nvSpPr>
                    <p:spPr>
                      <a:xfrm>
                        <a:off x="6328012" y="3394883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835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1" name="任意多边形: 形状 60"/>
                      <p:cNvSpPr/>
                      <p:nvPr/>
                    </p:nvSpPr>
                    <p:spPr>
                      <a:xfrm>
                        <a:off x="6320885" y="3611022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47" name="组合 46"/>
                <p:cNvGrpSpPr/>
                <p:nvPr/>
              </p:nvGrpSpPr>
              <p:grpSpPr>
                <a:xfrm>
                  <a:off x="5482198" y="3532312"/>
                  <a:ext cx="1230703" cy="432587"/>
                  <a:chOff x="5482198" y="3532312"/>
                  <a:chExt cx="1230703" cy="432587"/>
                </a:xfrm>
                <a:solidFill>
                  <a:srgbClr val="5A9EDC"/>
                </a:solidFill>
              </p:grpSpPr>
              <p:sp>
                <p:nvSpPr>
                  <p:cNvPr id="48" name="任意多边形: 形状 47"/>
                  <p:cNvSpPr/>
                  <p:nvPr/>
                </p:nvSpPr>
                <p:spPr>
                  <a:xfrm rot="-240141">
                    <a:off x="5502642" y="3854196"/>
                    <a:ext cx="1209341" cy="68582"/>
                  </a:xfrm>
                  <a:custGeom>
                    <a:avLst/>
                    <a:gdLst>
                      <a:gd name="connsiteX0" fmla="*/ 0 w 1209341"/>
                      <a:gd name="connsiteY0" fmla="*/ 0 h 68582"/>
                      <a:gd name="connsiteX1" fmla="*/ 1209341 w 1209341"/>
                      <a:gd name="connsiteY1" fmla="*/ 0 h 68582"/>
                      <a:gd name="connsiteX2" fmla="*/ 1209341 w 1209341"/>
                      <a:gd name="connsiteY2" fmla="*/ 68583 h 68582"/>
                      <a:gd name="connsiteX3" fmla="*/ 0 w 1209341"/>
                      <a:gd name="connsiteY3" fmla="*/ 68583 h 6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341" h="68582">
                        <a:moveTo>
                          <a:pt x="0" y="0"/>
                        </a:moveTo>
                        <a:lnTo>
                          <a:pt x="1209341" y="0"/>
                        </a:lnTo>
                        <a:lnTo>
                          <a:pt x="1209341" y="68583"/>
                        </a:lnTo>
                        <a:lnTo>
                          <a:pt x="0" y="68583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9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: 形状 48"/>
                  <p:cNvSpPr/>
                  <p:nvPr/>
                </p:nvSpPr>
                <p:spPr>
                  <a:xfrm rot="-240141">
                    <a:off x="5483117" y="3574433"/>
                    <a:ext cx="1209341" cy="68582"/>
                  </a:xfrm>
                  <a:custGeom>
                    <a:avLst/>
                    <a:gdLst>
                      <a:gd name="connsiteX0" fmla="*/ 0 w 1209341"/>
                      <a:gd name="connsiteY0" fmla="*/ 0 h 68582"/>
                      <a:gd name="connsiteX1" fmla="*/ 1209341 w 1209341"/>
                      <a:gd name="connsiteY1" fmla="*/ 0 h 68582"/>
                      <a:gd name="connsiteX2" fmla="*/ 1209341 w 1209341"/>
                      <a:gd name="connsiteY2" fmla="*/ 68583 h 68582"/>
                      <a:gd name="connsiteX3" fmla="*/ 0 w 1209341"/>
                      <a:gd name="connsiteY3" fmla="*/ 68583 h 6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341" h="68582">
                        <a:moveTo>
                          <a:pt x="0" y="0"/>
                        </a:moveTo>
                        <a:lnTo>
                          <a:pt x="1209341" y="0"/>
                        </a:lnTo>
                        <a:lnTo>
                          <a:pt x="1209341" y="68583"/>
                        </a:lnTo>
                        <a:lnTo>
                          <a:pt x="0" y="68583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9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5533674" y="3536745"/>
                    <a:ext cx="1127479" cy="424551"/>
                    <a:chOff x="5533674" y="3536745"/>
                    <a:chExt cx="1127479" cy="424551"/>
                  </a:xfrm>
                  <a:solidFill>
                    <a:srgbClr val="5A9EDC"/>
                  </a:solidFill>
                </p:grpSpPr>
                <p:sp>
                  <p:nvSpPr>
                    <p:cNvPr id="51" name="任意多边形: 形状 50"/>
                    <p:cNvSpPr/>
                    <p:nvPr/>
                  </p:nvSpPr>
                  <p:spPr>
                    <a:xfrm rot="5159859">
                      <a:off x="6447321" y="3684748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2" name="任意多边形: 形状 51"/>
                    <p:cNvSpPr/>
                    <p:nvPr/>
                  </p:nvSpPr>
                  <p:spPr>
                    <a:xfrm rot="5159859">
                      <a:off x="5922697" y="3721454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任意多边形: 形状 52"/>
                    <p:cNvSpPr/>
                    <p:nvPr/>
                  </p:nvSpPr>
                  <p:spPr>
                    <a:xfrm rot="5159859">
                      <a:off x="5399260" y="3758045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44" name="任意多边形: 形状 43"/>
              <p:cNvSpPr/>
              <p:nvPr/>
            </p:nvSpPr>
            <p:spPr>
              <a:xfrm>
                <a:off x="5533739" y="3056370"/>
                <a:ext cx="542067" cy="557509"/>
              </a:xfrm>
              <a:custGeom>
                <a:avLst/>
                <a:gdLst>
                  <a:gd name="connsiteX0" fmla="*/ 0 w 542067"/>
                  <a:gd name="connsiteY0" fmla="*/ 557509 h 557509"/>
                  <a:gd name="connsiteX1" fmla="*/ 427292 w 542067"/>
                  <a:gd name="connsiteY1" fmla="*/ 25538 h 557509"/>
                  <a:gd name="connsiteX2" fmla="*/ 523399 w 542067"/>
                  <a:gd name="connsiteY2" fmla="*/ 15061 h 557509"/>
                  <a:gd name="connsiteX3" fmla="*/ 542068 w 542067"/>
                  <a:gd name="connsiteY3" fmla="*/ 30015 h 55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067" h="557509">
                    <a:moveTo>
                      <a:pt x="0" y="557509"/>
                    </a:moveTo>
                    <a:lnTo>
                      <a:pt x="427292" y="25538"/>
                    </a:lnTo>
                    <a:cubicBezTo>
                      <a:pt x="450913" y="-3894"/>
                      <a:pt x="493967" y="-8561"/>
                      <a:pt x="523399" y="15061"/>
                    </a:cubicBezTo>
                    <a:cubicBezTo>
                      <a:pt x="523399" y="15061"/>
                      <a:pt x="530066" y="20395"/>
                      <a:pt x="542068" y="30015"/>
                    </a:cubicBez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6097238" y="3103530"/>
                <a:ext cx="539686" cy="433196"/>
              </a:xfrm>
              <a:custGeom>
                <a:avLst/>
                <a:gdLst>
                  <a:gd name="connsiteX0" fmla="*/ 0 w 539686"/>
                  <a:gd name="connsiteY0" fmla="*/ 0 h 433196"/>
                  <a:gd name="connsiteX1" fmla="*/ 539686 w 539686"/>
                  <a:gd name="connsiteY1" fmla="*/ 433197 h 43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686" h="433196">
                    <a:moveTo>
                      <a:pt x="0" y="0"/>
                    </a:moveTo>
                    <a:cubicBezTo>
                      <a:pt x="131159" y="105346"/>
                      <a:pt x="539686" y="433197"/>
                      <a:pt x="539686" y="433197"/>
                    </a:cubicBez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7291267" y="1472709"/>
            <a:ext cx="4227633" cy="9866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7291267" y="2539428"/>
            <a:ext cx="4227633" cy="152585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2024/11/23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0"/>
            <a:ext cx="12540425" cy="6858002"/>
            <a:chOff x="-1" y="0"/>
            <a:chExt cx="12540425" cy="6858002"/>
          </a:xfrm>
        </p:grpSpPr>
        <p:grpSp>
          <p:nvGrpSpPr>
            <p:cNvPr id="6" name="组合 5"/>
            <p:cNvGrpSpPr/>
            <p:nvPr/>
          </p:nvGrpSpPr>
          <p:grpSpPr>
            <a:xfrm>
              <a:off x="-1" y="2230256"/>
              <a:ext cx="12192001" cy="4627746"/>
              <a:chOff x="223534" y="2668537"/>
              <a:chExt cx="10636758" cy="4041364"/>
            </a:xfrm>
          </p:grpSpPr>
          <p:grpSp>
            <p:nvGrpSpPr>
              <p:cNvPr id="352" name="组合 351"/>
              <p:cNvGrpSpPr/>
              <p:nvPr/>
            </p:nvGrpSpPr>
            <p:grpSpPr>
              <a:xfrm>
                <a:off x="9451258" y="2668538"/>
                <a:ext cx="745426" cy="2608802"/>
                <a:chOff x="10004011" y="1905381"/>
                <a:chExt cx="745426" cy="2608802"/>
              </a:xfrm>
              <a:noFill/>
            </p:grpSpPr>
            <p:grpSp>
              <p:nvGrpSpPr>
                <p:cNvPr id="448" name="组合 447"/>
                <p:cNvGrpSpPr/>
                <p:nvPr/>
              </p:nvGrpSpPr>
              <p:grpSpPr>
                <a:xfrm>
                  <a:off x="10376725" y="4141470"/>
                  <a:ext cx="372713" cy="372713"/>
                  <a:chOff x="10376725" y="4141470"/>
                  <a:chExt cx="372713" cy="372713"/>
                </a:xfrm>
                <a:noFill/>
              </p:grpSpPr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10376725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10376725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9" name="组合 448"/>
                <p:cNvGrpSpPr/>
                <p:nvPr/>
              </p:nvGrpSpPr>
              <p:grpSpPr>
                <a:xfrm>
                  <a:off x="10376725" y="3768756"/>
                  <a:ext cx="372713" cy="372713"/>
                  <a:chOff x="10376725" y="3768756"/>
                  <a:chExt cx="372713" cy="372713"/>
                </a:xfrm>
                <a:noFill/>
              </p:grpSpPr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10376725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10376725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0" name="组合 449"/>
                <p:cNvGrpSpPr/>
                <p:nvPr/>
              </p:nvGrpSpPr>
              <p:grpSpPr>
                <a:xfrm>
                  <a:off x="10376725" y="3396138"/>
                  <a:ext cx="372713" cy="372713"/>
                  <a:chOff x="10376725" y="3396138"/>
                  <a:chExt cx="372713" cy="372713"/>
                </a:xfrm>
                <a:noFill/>
              </p:grpSpPr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10376725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10376725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4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1" name="组合 450"/>
                <p:cNvGrpSpPr/>
                <p:nvPr/>
              </p:nvGrpSpPr>
              <p:grpSpPr>
                <a:xfrm>
                  <a:off x="10376725" y="3023425"/>
                  <a:ext cx="372713" cy="372713"/>
                  <a:chOff x="10376725" y="3023425"/>
                  <a:chExt cx="372713" cy="372713"/>
                </a:xfrm>
                <a:noFill/>
              </p:grpSpPr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10376725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10376725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2" name="组合 451"/>
                <p:cNvGrpSpPr/>
                <p:nvPr/>
              </p:nvGrpSpPr>
              <p:grpSpPr>
                <a:xfrm>
                  <a:off x="10376725" y="2650712"/>
                  <a:ext cx="372713" cy="372713"/>
                  <a:chOff x="10376725" y="2650712"/>
                  <a:chExt cx="372713" cy="372713"/>
                </a:xfrm>
                <a:noFill/>
              </p:grpSpPr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10376725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10376725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3" name="组合 452"/>
                <p:cNvGrpSpPr/>
                <p:nvPr/>
              </p:nvGrpSpPr>
              <p:grpSpPr>
                <a:xfrm>
                  <a:off x="10376725" y="2277999"/>
                  <a:ext cx="372713" cy="372713"/>
                  <a:chOff x="10376725" y="2277999"/>
                  <a:chExt cx="372713" cy="372713"/>
                </a:xfrm>
                <a:noFill/>
              </p:grpSpPr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10376725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10376725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4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4" name="组合 453"/>
                <p:cNvGrpSpPr/>
                <p:nvPr/>
              </p:nvGrpSpPr>
              <p:grpSpPr>
                <a:xfrm>
                  <a:off x="10004011" y="4141470"/>
                  <a:ext cx="372713" cy="372713"/>
                  <a:chOff x="10004011" y="4141470"/>
                  <a:chExt cx="372713" cy="372713"/>
                </a:xfrm>
                <a:noFill/>
              </p:grpSpPr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10004011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10004011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5" name="组合 454"/>
                <p:cNvGrpSpPr/>
                <p:nvPr/>
              </p:nvGrpSpPr>
              <p:grpSpPr>
                <a:xfrm>
                  <a:off x="10004011" y="3768756"/>
                  <a:ext cx="372713" cy="372713"/>
                  <a:chOff x="10004011" y="3768756"/>
                  <a:chExt cx="372713" cy="372713"/>
                </a:xfrm>
                <a:noFill/>
              </p:grpSpPr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10004011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10004011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6" name="组合 455"/>
                <p:cNvGrpSpPr/>
                <p:nvPr/>
              </p:nvGrpSpPr>
              <p:grpSpPr>
                <a:xfrm>
                  <a:off x="10004011" y="3396138"/>
                  <a:ext cx="372713" cy="372713"/>
                  <a:chOff x="10004011" y="3396138"/>
                  <a:chExt cx="372713" cy="372713"/>
                </a:xfrm>
                <a:noFill/>
              </p:grpSpPr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10004011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10004011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7" name="组合 456"/>
                <p:cNvGrpSpPr/>
                <p:nvPr/>
              </p:nvGrpSpPr>
              <p:grpSpPr>
                <a:xfrm>
                  <a:off x="10004011" y="3023425"/>
                  <a:ext cx="372713" cy="372713"/>
                  <a:chOff x="10004011" y="3023425"/>
                  <a:chExt cx="372713" cy="372713"/>
                </a:xfrm>
                <a:noFill/>
              </p:grpSpPr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10004011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10004011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8" name="组合 457"/>
                <p:cNvGrpSpPr/>
                <p:nvPr/>
              </p:nvGrpSpPr>
              <p:grpSpPr>
                <a:xfrm>
                  <a:off x="10376725" y="1905381"/>
                  <a:ext cx="372713" cy="372713"/>
                  <a:chOff x="10376725" y="1905381"/>
                  <a:chExt cx="372713" cy="372713"/>
                </a:xfrm>
                <a:noFill/>
              </p:grpSpPr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10376725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-1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-1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10376725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4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4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53" name="组合 352"/>
              <p:cNvGrpSpPr/>
              <p:nvPr/>
            </p:nvGrpSpPr>
            <p:grpSpPr>
              <a:xfrm>
                <a:off x="7791527" y="2668538"/>
                <a:ext cx="745331" cy="2608802"/>
                <a:chOff x="8344280" y="1905381"/>
                <a:chExt cx="745331" cy="2608802"/>
              </a:xfrm>
              <a:noFill/>
            </p:grpSpPr>
            <p:grpSp>
              <p:nvGrpSpPr>
                <p:cNvPr id="415" name="组合 414"/>
                <p:cNvGrpSpPr/>
                <p:nvPr/>
              </p:nvGrpSpPr>
              <p:grpSpPr>
                <a:xfrm>
                  <a:off x="8716898" y="4141470"/>
                  <a:ext cx="372713" cy="372713"/>
                  <a:chOff x="8716898" y="4141470"/>
                  <a:chExt cx="372713" cy="372713"/>
                </a:xfrm>
                <a:noFill/>
              </p:grpSpPr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8716898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8716898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6" name="组合 415"/>
                <p:cNvGrpSpPr/>
                <p:nvPr/>
              </p:nvGrpSpPr>
              <p:grpSpPr>
                <a:xfrm>
                  <a:off x="8716898" y="3768756"/>
                  <a:ext cx="372713" cy="372713"/>
                  <a:chOff x="8716898" y="3768756"/>
                  <a:chExt cx="372713" cy="372713"/>
                </a:xfrm>
                <a:noFill/>
              </p:grpSpPr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8716898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8716898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7" name="组合 416"/>
                <p:cNvGrpSpPr/>
                <p:nvPr/>
              </p:nvGrpSpPr>
              <p:grpSpPr>
                <a:xfrm>
                  <a:off x="8716898" y="3396138"/>
                  <a:ext cx="372713" cy="372713"/>
                  <a:chOff x="8716898" y="3396138"/>
                  <a:chExt cx="372713" cy="372713"/>
                </a:xfrm>
                <a:noFill/>
              </p:grpSpPr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8716898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8716898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8" name="组合 417"/>
                <p:cNvGrpSpPr/>
                <p:nvPr/>
              </p:nvGrpSpPr>
              <p:grpSpPr>
                <a:xfrm>
                  <a:off x="8716898" y="3023425"/>
                  <a:ext cx="372713" cy="372713"/>
                  <a:chOff x="8716898" y="3023425"/>
                  <a:chExt cx="372713" cy="372713"/>
                </a:xfrm>
                <a:noFill/>
              </p:grpSpPr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8716898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8716898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9" name="组合 418"/>
                <p:cNvGrpSpPr/>
                <p:nvPr/>
              </p:nvGrpSpPr>
              <p:grpSpPr>
                <a:xfrm>
                  <a:off x="8716898" y="2650712"/>
                  <a:ext cx="372713" cy="372713"/>
                  <a:chOff x="8716898" y="2650712"/>
                  <a:chExt cx="372713" cy="372713"/>
                </a:xfrm>
                <a:noFill/>
              </p:grpSpPr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8716898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8716898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0" name="组合 419"/>
                <p:cNvGrpSpPr/>
                <p:nvPr/>
              </p:nvGrpSpPr>
              <p:grpSpPr>
                <a:xfrm>
                  <a:off x="8716898" y="2277999"/>
                  <a:ext cx="372713" cy="372713"/>
                  <a:chOff x="8716898" y="2277999"/>
                  <a:chExt cx="372713" cy="372713"/>
                </a:xfrm>
                <a:noFill/>
              </p:grpSpPr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8716898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8716898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1" name="组合 420"/>
                <p:cNvGrpSpPr/>
                <p:nvPr/>
              </p:nvGrpSpPr>
              <p:grpSpPr>
                <a:xfrm>
                  <a:off x="8344280" y="4141470"/>
                  <a:ext cx="372713" cy="372713"/>
                  <a:chOff x="8344280" y="4141470"/>
                  <a:chExt cx="372713" cy="372713"/>
                </a:xfrm>
                <a:noFill/>
              </p:grpSpPr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834428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8344280" y="4141470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2" name="组合 421"/>
                <p:cNvGrpSpPr/>
                <p:nvPr/>
              </p:nvGrpSpPr>
              <p:grpSpPr>
                <a:xfrm>
                  <a:off x="8344280" y="3768756"/>
                  <a:ext cx="372713" cy="372713"/>
                  <a:chOff x="8344280" y="3768756"/>
                  <a:chExt cx="372713" cy="372713"/>
                </a:xfrm>
                <a:noFill/>
              </p:grpSpPr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834428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8344280" y="3768756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3" name="组合 422"/>
                <p:cNvGrpSpPr/>
                <p:nvPr/>
              </p:nvGrpSpPr>
              <p:grpSpPr>
                <a:xfrm>
                  <a:off x="8344280" y="3396138"/>
                  <a:ext cx="372713" cy="372713"/>
                  <a:chOff x="8344280" y="3396138"/>
                  <a:chExt cx="372713" cy="372713"/>
                </a:xfrm>
                <a:noFill/>
              </p:grpSpPr>
              <p:sp>
                <p:nvSpPr>
                  <p:cNvPr id="430" name="任意多边形: 形状 429"/>
                  <p:cNvSpPr/>
                  <p:nvPr/>
                </p:nvSpPr>
                <p:spPr>
                  <a:xfrm>
                    <a:off x="8344280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8344280" y="3396138"/>
                    <a:ext cx="372618" cy="372618"/>
                  </a:xfrm>
                  <a:custGeom>
                    <a:avLst/>
                    <a:gdLst>
                      <a:gd name="connsiteX0" fmla="*/ 0 w 372618"/>
                      <a:gd name="connsiteY0" fmla="*/ 372618 h 372618"/>
                      <a:gd name="connsiteX1" fmla="*/ 372618 w 372618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618">
                        <a:moveTo>
                          <a:pt x="0" y="372618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4" name="组合 423"/>
                <p:cNvGrpSpPr/>
                <p:nvPr/>
              </p:nvGrpSpPr>
              <p:grpSpPr>
                <a:xfrm>
                  <a:off x="8344280" y="3023425"/>
                  <a:ext cx="372713" cy="372713"/>
                  <a:chOff x="8344280" y="3023425"/>
                  <a:chExt cx="372713" cy="372713"/>
                </a:xfrm>
                <a:noFill/>
              </p:grpSpPr>
              <p:sp>
                <p:nvSpPr>
                  <p:cNvPr id="428" name="任意多边形: 形状 427"/>
                  <p:cNvSpPr/>
                  <p:nvPr/>
                </p:nvSpPr>
                <p:spPr>
                  <a:xfrm>
                    <a:off x="834428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9" name="任意多边形: 形状 428"/>
                  <p:cNvSpPr/>
                  <p:nvPr/>
                </p:nvSpPr>
                <p:spPr>
                  <a:xfrm>
                    <a:off x="8344280" y="3023425"/>
                    <a:ext cx="372618" cy="372713"/>
                  </a:xfrm>
                  <a:custGeom>
                    <a:avLst/>
                    <a:gdLst>
                      <a:gd name="connsiteX0" fmla="*/ 0 w 372618"/>
                      <a:gd name="connsiteY0" fmla="*/ 372713 h 372713"/>
                      <a:gd name="connsiteX1" fmla="*/ 372618 w 372618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618" h="372713">
                        <a:moveTo>
                          <a:pt x="0" y="372713"/>
                        </a:moveTo>
                        <a:lnTo>
                          <a:pt x="372618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5" name="组合 424"/>
                <p:cNvGrpSpPr/>
                <p:nvPr/>
              </p:nvGrpSpPr>
              <p:grpSpPr>
                <a:xfrm>
                  <a:off x="8716898" y="1905381"/>
                  <a:ext cx="372713" cy="372713"/>
                  <a:chOff x="8716898" y="1905381"/>
                  <a:chExt cx="372713" cy="372713"/>
                </a:xfrm>
                <a:noFill/>
              </p:grpSpPr>
              <p:sp>
                <p:nvSpPr>
                  <p:cNvPr id="426" name="任意多边形: 形状 425"/>
                  <p:cNvSpPr/>
                  <p:nvPr/>
                </p:nvSpPr>
                <p:spPr>
                  <a:xfrm>
                    <a:off x="8716898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7" name="任意多边形: 形状 426"/>
                  <p:cNvSpPr/>
                  <p:nvPr/>
                </p:nvSpPr>
                <p:spPr>
                  <a:xfrm>
                    <a:off x="8716898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3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54" name="组合 353"/>
              <p:cNvGrpSpPr/>
              <p:nvPr/>
            </p:nvGrpSpPr>
            <p:grpSpPr>
              <a:xfrm>
                <a:off x="5111954" y="2668537"/>
                <a:ext cx="745426" cy="2608802"/>
                <a:chOff x="5664707" y="1905381"/>
                <a:chExt cx="745426" cy="2608802"/>
              </a:xfrm>
              <a:noFill/>
            </p:grpSpPr>
            <p:grpSp>
              <p:nvGrpSpPr>
                <p:cNvPr id="382" name="组合 381"/>
                <p:cNvGrpSpPr/>
                <p:nvPr/>
              </p:nvGrpSpPr>
              <p:grpSpPr>
                <a:xfrm>
                  <a:off x="6037420" y="4141470"/>
                  <a:ext cx="372713" cy="372713"/>
                  <a:chOff x="6037420" y="4141470"/>
                  <a:chExt cx="372713" cy="372713"/>
                </a:xfrm>
                <a:noFill/>
              </p:grpSpPr>
              <p:sp>
                <p:nvSpPr>
                  <p:cNvPr id="413" name="任意多边形: 形状 412"/>
                  <p:cNvSpPr/>
                  <p:nvPr/>
                </p:nvSpPr>
                <p:spPr>
                  <a:xfrm>
                    <a:off x="603742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" name="任意多边形: 形状 413"/>
                  <p:cNvSpPr/>
                  <p:nvPr/>
                </p:nvSpPr>
                <p:spPr>
                  <a:xfrm>
                    <a:off x="6037420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3" name="组合 382"/>
                <p:cNvGrpSpPr/>
                <p:nvPr/>
              </p:nvGrpSpPr>
              <p:grpSpPr>
                <a:xfrm>
                  <a:off x="6037420" y="3768756"/>
                  <a:ext cx="372713" cy="372713"/>
                  <a:chOff x="6037420" y="3768756"/>
                  <a:chExt cx="372713" cy="372713"/>
                </a:xfrm>
                <a:noFill/>
              </p:grpSpPr>
              <p:sp>
                <p:nvSpPr>
                  <p:cNvPr id="411" name="任意多边形: 形状 410"/>
                  <p:cNvSpPr/>
                  <p:nvPr/>
                </p:nvSpPr>
                <p:spPr>
                  <a:xfrm>
                    <a:off x="603742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" name="任意多边形: 形状 411"/>
                  <p:cNvSpPr/>
                  <p:nvPr/>
                </p:nvSpPr>
                <p:spPr>
                  <a:xfrm>
                    <a:off x="6037420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4" name="组合 383"/>
                <p:cNvGrpSpPr/>
                <p:nvPr/>
              </p:nvGrpSpPr>
              <p:grpSpPr>
                <a:xfrm>
                  <a:off x="6037420" y="3396138"/>
                  <a:ext cx="372713" cy="372713"/>
                  <a:chOff x="6037420" y="3396138"/>
                  <a:chExt cx="372713" cy="372713"/>
                </a:xfrm>
                <a:noFill/>
              </p:grpSpPr>
              <p:sp>
                <p:nvSpPr>
                  <p:cNvPr id="409" name="任意多边形: 形状 408"/>
                  <p:cNvSpPr/>
                  <p:nvPr/>
                </p:nvSpPr>
                <p:spPr>
                  <a:xfrm>
                    <a:off x="6037420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0" name="任意多边形: 形状 409"/>
                  <p:cNvSpPr/>
                  <p:nvPr/>
                </p:nvSpPr>
                <p:spPr>
                  <a:xfrm>
                    <a:off x="6037420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5" name="组合 384"/>
                <p:cNvGrpSpPr/>
                <p:nvPr/>
              </p:nvGrpSpPr>
              <p:grpSpPr>
                <a:xfrm>
                  <a:off x="6037420" y="3023425"/>
                  <a:ext cx="372713" cy="372713"/>
                  <a:chOff x="6037420" y="3023425"/>
                  <a:chExt cx="372713" cy="372713"/>
                </a:xfrm>
                <a:noFill/>
              </p:grpSpPr>
              <p:sp>
                <p:nvSpPr>
                  <p:cNvPr id="407" name="任意多边形: 形状 406"/>
                  <p:cNvSpPr/>
                  <p:nvPr/>
                </p:nvSpPr>
                <p:spPr>
                  <a:xfrm>
                    <a:off x="603742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" name="任意多边形: 形状 407"/>
                  <p:cNvSpPr/>
                  <p:nvPr/>
                </p:nvSpPr>
                <p:spPr>
                  <a:xfrm>
                    <a:off x="6037420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6" name="组合 385"/>
                <p:cNvGrpSpPr/>
                <p:nvPr/>
              </p:nvGrpSpPr>
              <p:grpSpPr>
                <a:xfrm>
                  <a:off x="6037420" y="2650712"/>
                  <a:ext cx="372713" cy="372713"/>
                  <a:chOff x="6037420" y="2650712"/>
                  <a:chExt cx="372713" cy="372713"/>
                </a:xfrm>
                <a:noFill/>
              </p:grpSpPr>
              <p:sp>
                <p:nvSpPr>
                  <p:cNvPr id="405" name="任意多边形: 形状 404"/>
                  <p:cNvSpPr/>
                  <p:nvPr/>
                </p:nvSpPr>
                <p:spPr>
                  <a:xfrm>
                    <a:off x="6037420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6" name="任意多边形: 形状 405"/>
                  <p:cNvSpPr/>
                  <p:nvPr/>
                </p:nvSpPr>
                <p:spPr>
                  <a:xfrm>
                    <a:off x="6037420" y="2650712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7" name="组合 386"/>
                <p:cNvGrpSpPr/>
                <p:nvPr/>
              </p:nvGrpSpPr>
              <p:grpSpPr>
                <a:xfrm>
                  <a:off x="6037420" y="2277999"/>
                  <a:ext cx="372713" cy="372713"/>
                  <a:chOff x="6037420" y="2277999"/>
                  <a:chExt cx="372713" cy="372713"/>
                </a:xfrm>
                <a:noFill/>
              </p:grpSpPr>
              <p:sp>
                <p:nvSpPr>
                  <p:cNvPr id="403" name="任意多边形: 形状 402"/>
                  <p:cNvSpPr/>
                  <p:nvPr/>
                </p:nvSpPr>
                <p:spPr>
                  <a:xfrm>
                    <a:off x="6037420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4" name="任意多边形: 形状 403"/>
                  <p:cNvSpPr/>
                  <p:nvPr/>
                </p:nvSpPr>
                <p:spPr>
                  <a:xfrm>
                    <a:off x="6037420" y="2277999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8" name="组合 387"/>
                <p:cNvGrpSpPr/>
                <p:nvPr/>
              </p:nvGrpSpPr>
              <p:grpSpPr>
                <a:xfrm>
                  <a:off x="5664707" y="4141470"/>
                  <a:ext cx="372713" cy="372713"/>
                  <a:chOff x="5664707" y="4141470"/>
                  <a:chExt cx="372713" cy="372713"/>
                </a:xfrm>
                <a:noFill/>
              </p:grpSpPr>
              <p:sp>
                <p:nvSpPr>
                  <p:cNvPr id="401" name="任意多边形: 形状 400"/>
                  <p:cNvSpPr/>
                  <p:nvPr/>
                </p:nvSpPr>
                <p:spPr>
                  <a:xfrm>
                    <a:off x="5664707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2" name="任意多边形: 形状 401"/>
                  <p:cNvSpPr/>
                  <p:nvPr/>
                </p:nvSpPr>
                <p:spPr>
                  <a:xfrm>
                    <a:off x="5664707" y="4141470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9" name="组合 388"/>
                <p:cNvGrpSpPr/>
                <p:nvPr/>
              </p:nvGrpSpPr>
              <p:grpSpPr>
                <a:xfrm>
                  <a:off x="5664707" y="3768756"/>
                  <a:ext cx="372713" cy="372713"/>
                  <a:chOff x="5664707" y="3768756"/>
                  <a:chExt cx="372713" cy="372713"/>
                </a:xfrm>
                <a:noFill/>
              </p:grpSpPr>
              <p:sp>
                <p:nvSpPr>
                  <p:cNvPr id="399" name="任意多边形: 形状 398"/>
                  <p:cNvSpPr/>
                  <p:nvPr/>
                </p:nvSpPr>
                <p:spPr>
                  <a:xfrm>
                    <a:off x="5664707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" name="任意多边形: 形状 399"/>
                  <p:cNvSpPr/>
                  <p:nvPr/>
                </p:nvSpPr>
                <p:spPr>
                  <a:xfrm>
                    <a:off x="5664707" y="3768756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0" name="组合 389"/>
                <p:cNvGrpSpPr/>
                <p:nvPr/>
              </p:nvGrpSpPr>
              <p:grpSpPr>
                <a:xfrm>
                  <a:off x="5664707" y="3396138"/>
                  <a:ext cx="372713" cy="372713"/>
                  <a:chOff x="5664707" y="3396138"/>
                  <a:chExt cx="372713" cy="372713"/>
                </a:xfrm>
                <a:noFill/>
              </p:grpSpPr>
              <p:sp>
                <p:nvSpPr>
                  <p:cNvPr id="397" name="任意多边形: 形状 396"/>
                  <p:cNvSpPr/>
                  <p:nvPr/>
                </p:nvSpPr>
                <p:spPr>
                  <a:xfrm>
                    <a:off x="5664707" y="3396138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8" name="任意多边形: 形状 397"/>
                  <p:cNvSpPr/>
                  <p:nvPr/>
                </p:nvSpPr>
                <p:spPr>
                  <a:xfrm>
                    <a:off x="5664707" y="3396138"/>
                    <a:ext cx="372713" cy="372618"/>
                  </a:xfrm>
                  <a:custGeom>
                    <a:avLst/>
                    <a:gdLst>
                      <a:gd name="connsiteX0" fmla="*/ 0 w 372713"/>
                      <a:gd name="connsiteY0" fmla="*/ 372618 h 372618"/>
                      <a:gd name="connsiteX1" fmla="*/ 372713 w 372713"/>
                      <a:gd name="connsiteY1" fmla="*/ 0 h 372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8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1" name="组合 390"/>
                <p:cNvGrpSpPr/>
                <p:nvPr/>
              </p:nvGrpSpPr>
              <p:grpSpPr>
                <a:xfrm>
                  <a:off x="5664707" y="3023425"/>
                  <a:ext cx="372713" cy="372713"/>
                  <a:chOff x="5664707" y="3023425"/>
                  <a:chExt cx="372713" cy="372713"/>
                </a:xfrm>
                <a:noFill/>
              </p:grpSpPr>
              <p:sp>
                <p:nvSpPr>
                  <p:cNvPr id="395" name="任意多边形: 形状 394"/>
                  <p:cNvSpPr/>
                  <p:nvPr/>
                </p:nvSpPr>
                <p:spPr>
                  <a:xfrm>
                    <a:off x="5664707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6" name="任意多边形: 形状 395"/>
                  <p:cNvSpPr/>
                  <p:nvPr/>
                </p:nvSpPr>
                <p:spPr>
                  <a:xfrm>
                    <a:off x="5664707" y="3023425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372713 h 372713"/>
                      <a:gd name="connsiteX1" fmla="*/ 372713 w 372713"/>
                      <a:gd name="connsiteY1" fmla="*/ 0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372713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2" name="组合 391"/>
                <p:cNvGrpSpPr/>
                <p:nvPr/>
              </p:nvGrpSpPr>
              <p:grpSpPr>
                <a:xfrm>
                  <a:off x="6037420" y="1905381"/>
                  <a:ext cx="372713" cy="372713"/>
                  <a:chOff x="6037420" y="1905381"/>
                  <a:chExt cx="372713" cy="372713"/>
                </a:xfrm>
                <a:noFill/>
              </p:grpSpPr>
              <p:sp>
                <p:nvSpPr>
                  <p:cNvPr id="393" name="任意多边形: 形状 392"/>
                  <p:cNvSpPr/>
                  <p:nvPr/>
                </p:nvSpPr>
                <p:spPr>
                  <a:xfrm>
                    <a:off x="6037420" y="1905381"/>
                    <a:ext cx="372713" cy="372713"/>
                  </a:xfrm>
                  <a:custGeom>
                    <a:avLst/>
                    <a:gdLst>
                      <a:gd name="connsiteX0" fmla="*/ 0 w 372713"/>
                      <a:gd name="connsiteY0" fmla="*/ 0 h 372713"/>
                      <a:gd name="connsiteX1" fmla="*/ 372713 w 372713"/>
                      <a:gd name="connsiteY1" fmla="*/ 0 h 372713"/>
                      <a:gd name="connsiteX2" fmla="*/ 372713 w 372713"/>
                      <a:gd name="connsiteY2" fmla="*/ 372713 h 372713"/>
                      <a:gd name="connsiteX3" fmla="*/ 0 w 372713"/>
                      <a:gd name="connsiteY3" fmla="*/ 372713 h 372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2713" h="372713">
                        <a:moveTo>
                          <a:pt x="0" y="0"/>
                        </a:moveTo>
                        <a:lnTo>
                          <a:pt x="372713" y="0"/>
                        </a:lnTo>
                        <a:lnTo>
                          <a:pt x="372713" y="372713"/>
                        </a:lnTo>
                        <a:lnTo>
                          <a:pt x="0" y="372713"/>
                        </a:lnTo>
                        <a:close/>
                      </a:path>
                    </a:pathLst>
                  </a:custGeom>
                  <a:noFill/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4" name="任意多边形: 形状 393"/>
                  <p:cNvSpPr/>
                  <p:nvPr/>
                </p:nvSpPr>
                <p:spPr>
                  <a:xfrm>
                    <a:off x="6037420" y="1905381"/>
                    <a:ext cx="372713" cy="372617"/>
                  </a:xfrm>
                  <a:custGeom>
                    <a:avLst/>
                    <a:gdLst>
                      <a:gd name="connsiteX0" fmla="*/ 0 w 372713"/>
                      <a:gd name="connsiteY0" fmla="*/ 372618 h 372617"/>
                      <a:gd name="connsiteX1" fmla="*/ 372713 w 372713"/>
                      <a:gd name="connsiteY1" fmla="*/ 0 h 3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72713" h="372617">
                        <a:moveTo>
                          <a:pt x="0" y="372618"/>
                        </a:moveTo>
                        <a:lnTo>
                          <a:pt x="372713" y="0"/>
                        </a:lnTo>
                      </a:path>
                    </a:pathLst>
                  </a:custGeom>
                  <a:ln w="9525" cap="rnd">
                    <a:solidFill>
                      <a:srgbClr val="A3A4F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55" name="组合 354"/>
              <p:cNvGrpSpPr/>
              <p:nvPr/>
            </p:nvGrpSpPr>
            <p:grpSpPr>
              <a:xfrm>
                <a:off x="4323856" y="4434474"/>
                <a:ext cx="6498621" cy="1052131"/>
                <a:chOff x="4876609" y="3671316"/>
                <a:chExt cx="6498621" cy="1052131"/>
              </a:xfrm>
            </p:grpSpPr>
            <p:grpSp>
              <p:nvGrpSpPr>
                <p:cNvPr id="357" name="组合 356"/>
                <p:cNvGrpSpPr/>
                <p:nvPr/>
              </p:nvGrpSpPr>
              <p:grpSpPr>
                <a:xfrm>
                  <a:off x="6750176" y="3671316"/>
                  <a:ext cx="3973544" cy="254317"/>
                  <a:chOff x="6750176" y="3671316"/>
                  <a:chExt cx="3973544" cy="254317"/>
                </a:xfrm>
                <a:solidFill>
                  <a:srgbClr val="9C9DF0"/>
                </a:solidFill>
              </p:grpSpPr>
              <p:sp>
                <p:nvSpPr>
                  <p:cNvPr id="370" name="任意多边形: 形状 369"/>
                  <p:cNvSpPr/>
                  <p:nvPr/>
                </p:nvSpPr>
                <p:spPr>
                  <a:xfrm>
                    <a:off x="6750176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任意多边形: 形状 370"/>
                  <p:cNvSpPr/>
                  <p:nvPr/>
                </p:nvSpPr>
                <p:spPr>
                  <a:xfrm>
                    <a:off x="7095266" y="3671316"/>
                    <a:ext cx="177260" cy="254317"/>
                  </a:xfrm>
                  <a:custGeom>
                    <a:avLst/>
                    <a:gdLst>
                      <a:gd name="connsiteX0" fmla="*/ 158306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9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9 w 177260"/>
                      <a:gd name="connsiteY8" fmla="*/ 35052 h 254317"/>
                      <a:gd name="connsiteX9" fmla="*/ 34386 w 177260"/>
                      <a:gd name="connsiteY9" fmla="*/ 35052 h 254317"/>
                      <a:gd name="connsiteX10" fmla="*/ 34386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1 w 177260"/>
                      <a:gd name="connsiteY16" fmla="*/ 235458 h 254317"/>
                      <a:gd name="connsiteX17" fmla="*/ 177261 w 177260"/>
                      <a:gd name="connsiteY17" fmla="*/ 73914 h 254317"/>
                      <a:gd name="connsiteX18" fmla="*/ 158306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6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8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9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9" y="35052"/>
                        </a:cubicBezTo>
                        <a:lnTo>
                          <a:pt x="34386" y="35052"/>
                        </a:lnTo>
                        <a:lnTo>
                          <a:pt x="34386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1" y="245840"/>
                          <a:pt x="177261" y="235458"/>
                        </a:cubicBezTo>
                        <a:lnTo>
                          <a:pt x="177261" y="73914"/>
                        </a:lnTo>
                        <a:cubicBezTo>
                          <a:pt x="177261" y="63437"/>
                          <a:pt x="168783" y="54959"/>
                          <a:pt x="158306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2" name="任意多边形: 形状 371"/>
                  <p:cNvSpPr/>
                  <p:nvPr/>
                </p:nvSpPr>
                <p:spPr>
                  <a:xfrm>
                    <a:off x="7440453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2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2" y="27241"/>
                          <a:pt x="164972" y="17526"/>
                        </a:cubicBezTo>
                        <a:cubicBezTo>
                          <a:pt x="164972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3" name="任意多边形: 形状 372"/>
                  <p:cNvSpPr/>
                  <p:nvPr/>
                </p:nvSpPr>
                <p:spPr>
                  <a:xfrm>
                    <a:off x="778554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8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4" name="任意多边形: 形状 373"/>
                  <p:cNvSpPr/>
                  <p:nvPr/>
                </p:nvSpPr>
                <p:spPr>
                  <a:xfrm>
                    <a:off x="813063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5" name="任意多边形: 形状 374"/>
                  <p:cNvSpPr/>
                  <p:nvPr/>
                </p:nvSpPr>
                <p:spPr>
                  <a:xfrm>
                    <a:off x="8475725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2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0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2" y="27241"/>
                          <a:pt x="164972" y="17526"/>
                        </a:cubicBezTo>
                        <a:cubicBezTo>
                          <a:pt x="164972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1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0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6" name="任意多边形: 形状 375"/>
                  <p:cNvSpPr/>
                  <p:nvPr/>
                </p:nvSpPr>
                <p:spPr>
                  <a:xfrm>
                    <a:off x="8820911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7" name="任意多边形: 形状 376"/>
                  <p:cNvSpPr/>
                  <p:nvPr/>
                </p:nvSpPr>
                <p:spPr>
                  <a:xfrm>
                    <a:off x="9166002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8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8" name="任意多边形: 形状 377"/>
                  <p:cNvSpPr/>
                  <p:nvPr/>
                </p:nvSpPr>
                <p:spPr>
                  <a:xfrm>
                    <a:off x="9511092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6 w 177260"/>
                      <a:gd name="connsiteY9" fmla="*/ 35052 h 254317"/>
                      <a:gd name="connsiteX10" fmla="*/ 34386 w 177260"/>
                      <a:gd name="connsiteY10" fmla="*/ 54959 h 254317"/>
                      <a:gd name="connsiteX11" fmla="*/ 18860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60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1 w 177260"/>
                      <a:gd name="connsiteY16" fmla="*/ 235458 h 254317"/>
                      <a:gd name="connsiteX17" fmla="*/ 177261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8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3" y="35052"/>
                          <a:pt x="29718" y="35052"/>
                        </a:cubicBezTo>
                        <a:lnTo>
                          <a:pt x="34386" y="35052"/>
                        </a:lnTo>
                        <a:lnTo>
                          <a:pt x="34386" y="54959"/>
                        </a:lnTo>
                        <a:lnTo>
                          <a:pt x="18860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60" y="254318"/>
                        </a:cubicBezTo>
                        <a:lnTo>
                          <a:pt x="158401" y="254318"/>
                        </a:lnTo>
                        <a:cubicBezTo>
                          <a:pt x="168879" y="254318"/>
                          <a:pt x="177261" y="245840"/>
                          <a:pt x="177261" y="235458"/>
                        </a:cubicBezTo>
                        <a:lnTo>
                          <a:pt x="177261" y="73914"/>
                        </a:lnTo>
                        <a:cubicBezTo>
                          <a:pt x="177165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" name="任意多边形: 形状 378"/>
                  <p:cNvSpPr/>
                  <p:nvPr/>
                </p:nvSpPr>
                <p:spPr>
                  <a:xfrm>
                    <a:off x="9856183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0" name="任意多边形: 形状 379"/>
                  <p:cNvSpPr/>
                  <p:nvPr/>
                </p:nvSpPr>
                <p:spPr>
                  <a:xfrm>
                    <a:off x="10201274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3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3" y="27241"/>
                          <a:pt x="164973" y="17526"/>
                        </a:cubicBezTo>
                        <a:cubicBezTo>
                          <a:pt x="164973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260" y="63437"/>
                          <a:pt x="168783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1" name="任意多边形: 形状 380"/>
                  <p:cNvSpPr/>
                  <p:nvPr/>
                </p:nvSpPr>
                <p:spPr>
                  <a:xfrm>
                    <a:off x="10546460" y="3671316"/>
                    <a:ext cx="177260" cy="254317"/>
                  </a:xfrm>
                  <a:custGeom>
                    <a:avLst/>
                    <a:gdLst>
                      <a:gd name="connsiteX0" fmla="*/ 158305 w 177260"/>
                      <a:gd name="connsiteY0" fmla="*/ 54959 h 254317"/>
                      <a:gd name="connsiteX1" fmla="*/ 142780 w 177260"/>
                      <a:gd name="connsiteY1" fmla="*/ 54959 h 254317"/>
                      <a:gd name="connsiteX2" fmla="*/ 142780 w 177260"/>
                      <a:gd name="connsiteY2" fmla="*/ 35052 h 254317"/>
                      <a:gd name="connsiteX3" fmla="*/ 147447 w 177260"/>
                      <a:gd name="connsiteY3" fmla="*/ 35052 h 254317"/>
                      <a:gd name="connsiteX4" fmla="*/ 164974 w 177260"/>
                      <a:gd name="connsiteY4" fmla="*/ 17526 h 254317"/>
                      <a:gd name="connsiteX5" fmla="*/ 147447 w 177260"/>
                      <a:gd name="connsiteY5" fmla="*/ 0 h 254317"/>
                      <a:gd name="connsiteX6" fmla="*/ 29718 w 177260"/>
                      <a:gd name="connsiteY6" fmla="*/ 0 h 254317"/>
                      <a:gd name="connsiteX7" fmla="*/ 12192 w 177260"/>
                      <a:gd name="connsiteY7" fmla="*/ 17526 h 254317"/>
                      <a:gd name="connsiteX8" fmla="*/ 29718 w 177260"/>
                      <a:gd name="connsiteY8" fmla="*/ 35052 h 254317"/>
                      <a:gd name="connsiteX9" fmla="*/ 34385 w 177260"/>
                      <a:gd name="connsiteY9" fmla="*/ 35052 h 254317"/>
                      <a:gd name="connsiteX10" fmla="*/ 34385 w 177260"/>
                      <a:gd name="connsiteY10" fmla="*/ 54959 h 254317"/>
                      <a:gd name="connsiteX11" fmla="*/ 18859 w 177260"/>
                      <a:gd name="connsiteY11" fmla="*/ 54959 h 254317"/>
                      <a:gd name="connsiteX12" fmla="*/ 0 w 177260"/>
                      <a:gd name="connsiteY12" fmla="*/ 73819 h 254317"/>
                      <a:gd name="connsiteX13" fmla="*/ 0 w 177260"/>
                      <a:gd name="connsiteY13" fmla="*/ 235458 h 254317"/>
                      <a:gd name="connsiteX14" fmla="*/ 18859 w 177260"/>
                      <a:gd name="connsiteY14" fmla="*/ 254318 h 254317"/>
                      <a:gd name="connsiteX15" fmla="*/ 158401 w 177260"/>
                      <a:gd name="connsiteY15" fmla="*/ 254318 h 254317"/>
                      <a:gd name="connsiteX16" fmla="*/ 177260 w 177260"/>
                      <a:gd name="connsiteY16" fmla="*/ 235458 h 254317"/>
                      <a:gd name="connsiteX17" fmla="*/ 177260 w 177260"/>
                      <a:gd name="connsiteY17" fmla="*/ 73914 h 254317"/>
                      <a:gd name="connsiteX18" fmla="*/ 158305 w 177260"/>
                      <a:gd name="connsiteY18" fmla="*/ 54959 h 254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260" h="254317">
                        <a:moveTo>
                          <a:pt x="158305" y="54959"/>
                        </a:moveTo>
                        <a:lnTo>
                          <a:pt x="142780" y="54959"/>
                        </a:lnTo>
                        <a:lnTo>
                          <a:pt x="142780" y="35052"/>
                        </a:lnTo>
                        <a:lnTo>
                          <a:pt x="147447" y="35052"/>
                        </a:lnTo>
                        <a:cubicBezTo>
                          <a:pt x="157067" y="35052"/>
                          <a:pt x="164974" y="27241"/>
                          <a:pt x="164974" y="17526"/>
                        </a:cubicBezTo>
                        <a:cubicBezTo>
                          <a:pt x="164974" y="7906"/>
                          <a:pt x="157163" y="0"/>
                          <a:pt x="147447" y="0"/>
                        </a:cubicBezTo>
                        <a:lnTo>
                          <a:pt x="29718" y="0"/>
                        </a:lnTo>
                        <a:cubicBezTo>
                          <a:pt x="20098" y="0"/>
                          <a:pt x="12192" y="7811"/>
                          <a:pt x="12192" y="17526"/>
                        </a:cubicBezTo>
                        <a:cubicBezTo>
                          <a:pt x="12192" y="27146"/>
                          <a:pt x="20002" y="35052"/>
                          <a:pt x="29718" y="35052"/>
                        </a:cubicBezTo>
                        <a:lnTo>
                          <a:pt x="34385" y="35052"/>
                        </a:lnTo>
                        <a:lnTo>
                          <a:pt x="34385" y="54959"/>
                        </a:lnTo>
                        <a:lnTo>
                          <a:pt x="18859" y="54959"/>
                        </a:lnTo>
                        <a:cubicBezTo>
                          <a:pt x="8382" y="54959"/>
                          <a:pt x="0" y="63437"/>
                          <a:pt x="0" y="73819"/>
                        </a:cubicBezTo>
                        <a:lnTo>
                          <a:pt x="0" y="235458"/>
                        </a:lnTo>
                        <a:cubicBezTo>
                          <a:pt x="0" y="245936"/>
                          <a:pt x="8477" y="254318"/>
                          <a:pt x="18859" y="254318"/>
                        </a:cubicBezTo>
                        <a:lnTo>
                          <a:pt x="158401" y="254318"/>
                        </a:lnTo>
                        <a:cubicBezTo>
                          <a:pt x="168878" y="254318"/>
                          <a:pt x="177260" y="245840"/>
                          <a:pt x="177260" y="235458"/>
                        </a:cubicBezTo>
                        <a:lnTo>
                          <a:pt x="177260" y="73914"/>
                        </a:lnTo>
                        <a:cubicBezTo>
                          <a:pt x="177165" y="63437"/>
                          <a:pt x="168687" y="54959"/>
                          <a:pt x="158305" y="54959"/>
                        </a:cubicBezTo>
                        <a:close/>
                      </a:path>
                    </a:pathLst>
                  </a:custGeom>
                  <a:solidFill>
                    <a:srgbClr val="9C9DF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58" name="组合 357"/>
                <p:cNvGrpSpPr/>
                <p:nvPr/>
              </p:nvGrpSpPr>
              <p:grpSpPr>
                <a:xfrm>
                  <a:off x="4876609" y="3925633"/>
                  <a:ext cx="6498621" cy="797813"/>
                  <a:chOff x="4876609" y="3925633"/>
                  <a:chExt cx="6498621" cy="797813"/>
                </a:xfrm>
              </p:grpSpPr>
              <p:sp>
                <p:nvSpPr>
                  <p:cNvPr id="359" name="任意多边形: 形状 358"/>
                  <p:cNvSpPr/>
                  <p:nvPr/>
                </p:nvSpPr>
                <p:spPr>
                  <a:xfrm>
                    <a:off x="4876609" y="3925633"/>
                    <a:ext cx="6498621" cy="797813"/>
                  </a:xfrm>
                  <a:custGeom>
                    <a:avLst/>
                    <a:gdLst>
                      <a:gd name="connsiteX0" fmla="*/ 0 w 6498621"/>
                      <a:gd name="connsiteY0" fmla="*/ 0 h 797813"/>
                      <a:gd name="connsiteX1" fmla="*/ 6498622 w 6498621"/>
                      <a:gd name="connsiteY1" fmla="*/ 0 h 797813"/>
                      <a:gd name="connsiteX2" fmla="*/ 6498622 w 6498621"/>
                      <a:gd name="connsiteY2" fmla="*/ 797814 h 797813"/>
                      <a:gd name="connsiteX3" fmla="*/ 0 w 6498621"/>
                      <a:gd name="connsiteY3" fmla="*/ 797814 h 797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98621" h="797813">
                        <a:moveTo>
                          <a:pt x="0" y="0"/>
                        </a:moveTo>
                        <a:lnTo>
                          <a:pt x="6498622" y="0"/>
                        </a:lnTo>
                        <a:lnTo>
                          <a:pt x="6498622" y="797814"/>
                        </a:lnTo>
                        <a:lnTo>
                          <a:pt x="0" y="797814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60" name="组合 359"/>
                  <p:cNvGrpSpPr/>
                  <p:nvPr/>
                </p:nvGrpSpPr>
                <p:grpSpPr>
                  <a:xfrm>
                    <a:off x="5051869" y="3995547"/>
                    <a:ext cx="6148101" cy="549402"/>
                    <a:chOff x="5051869" y="3995547"/>
                    <a:chExt cx="6148101" cy="549402"/>
                  </a:xfrm>
                  <a:solidFill>
                    <a:srgbClr val="9192E6"/>
                  </a:solidFill>
                </p:grpSpPr>
                <p:sp>
                  <p:nvSpPr>
                    <p:cNvPr id="361" name="任意多边形: 形状 360"/>
                    <p:cNvSpPr/>
                    <p:nvPr/>
                  </p:nvSpPr>
                  <p:spPr>
                    <a:xfrm>
                      <a:off x="5051869" y="3995547"/>
                      <a:ext cx="517397" cy="549402"/>
                    </a:xfrm>
                    <a:custGeom>
                      <a:avLst/>
                      <a:gdLst>
                        <a:gd name="connsiteX0" fmla="*/ 0 w 517397"/>
                        <a:gd name="connsiteY0" fmla="*/ 0 h 549402"/>
                        <a:gd name="connsiteX1" fmla="*/ 517398 w 517397"/>
                        <a:gd name="connsiteY1" fmla="*/ 0 h 549402"/>
                        <a:gd name="connsiteX2" fmla="*/ 517398 w 517397"/>
                        <a:gd name="connsiteY2" fmla="*/ 549402 h 549402"/>
                        <a:gd name="connsiteX3" fmla="*/ 0 w 517397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7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2" name="任意多边形: 形状 361"/>
                    <p:cNvSpPr/>
                    <p:nvPr/>
                  </p:nvSpPr>
                  <p:spPr>
                    <a:xfrm>
                      <a:off x="5755671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3" name="任意多边形: 形状 362"/>
                    <p:cNvSpPr/>
                    <p:nvPr/>
                  </p:nvSpPr>
                  <p:spPr>
                    <a:xfrm>
                      <a:off x="6459568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4" name="任意多边形: 形状 363"/>
                    <p:cNvSpPr/>
                    <p:nvPr/>
                  </p:nvSpPr>
                  <p:spPr>
                    <a:xfrm>
                      <a:off x="7163370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5" name="任意多边形: 形状 364"/>
                    <p:cNvSpPr/>
                    <p:nvPr/>
                  </p:nvSpPr>
                  <p:spPr>
                    <a:xfrm>
                      <a:off x="7867173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6" name="任意多边形: 形状 365"/>
                    <p:cNvSpPr/>
                    <p:nvPr/>
                  </p:nvSpPr>
                  <p:spPr>
                    <a:xfrm>
                      <a:off x="8571070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7" name="任意多边形: 形状 366"/>
                    <p:cNvSpPr/>
                    <p:nvPr/>
                  </p:nvSpPr>
                  <p:spPr>
                    <a:xfrm>
                      <a:off x="9274873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8" name="任意多边形: 形状 367"/>
                    <p:cNvSpPr/>
                    <p:nvPr/>
                  </p:nvSpPr>
                  <p:spPr>
                    <a:xfrm>
                      <a:off x="9978675" y="3995547"/>
                      <a:ext cx="517398" cy="549402"/>
                    </a:xfrm>
                    <a:custGeom>
                      <a:avLst/>
                      <a:gdLst>
                        <a:gd name="connsiteX0" fmla="*/ 0 w 517398"/>
                        <a:gd name="connsiteY0" fmla="*/ 0 h 549402"/>
                        <a:gd name="connsiteX1" fmla="*/ 517398 w 517398"/>
                        <a:gd name="connsiteY1" fmla="*/ 0 h 549402"/>
                        <a:gd name="connsiteX2" fmla="*/ 517398 w 517398"/>
                        <a:gd name="connsiteY2" fmla="*/ 549402 h 549402"/>
                        <a:gd name="connsiteX3" fmla="*/ 0 w 517398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8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69" name="任意多边形: 形状 368"/>
                    <p:cNvSpPr/>
                    <p:nvPr/>
                  </p:nvSpPr>
                  <p:spPr>
                    <a:xfrm>
                      <a:off x="10682572" y="3995547"/>
                      <a:ext cx="517397" cy="549402"/>
                    </a:xfrm>
                    <a:custGeom>
                      <a:avLst/>
                      <a:gdLst>
                        <a:gd name="connsiteX0" fmla="*/ 0 w 517397"/>
                        <a:gd name="connsiteY0" fmla="*/ 0 h 549402"/>
                        <a:gd name="connsiteX1" fmla="*/ 517398 w 517397"/>
                        <a:gd name="connsiteY1" fmla="*/ 0 h 549402"/>
                        <a:gd name="connsiteX2" fmla="*/ 517398 w 517397"/>
                        <a:gd name="connsiteY2" fmla="*/ 549402 h 549402"/>
                        <a:gd name="connsiteX3" fmla="*/ 0 w 517397"/>
                        <a:gd name="connsiteY3" fmla="*/ 549402 h 5494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17397" h="549402">
                          <a:moveTo>
                            <a:pt x="0" y="0"/>
                          </a:moveTo>
                          <a:lnTo>
                            <a:pt x="517398" y="0"/>
                          </a:lnTo>
                          <a:lnTo>
                            <a:pt x="517398" y="549402"/>
                          </a:lnTo>
                          <a:lnTo>
                            <a:pt x="0" y="549402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356" name="任意多边形: 形状 355"/>
              <p:cNvSpPr/>
              <p:nvPr/>
            </p:nvSpPr>
            <p:spPr>
              <a:xfrm>
                <a:off x="223534" y="5379068"/>
                <a:ext cx="10636758" cy="1330833"/>
              </a:xfrm>
              <a:custGeom>
                <a:avLst/>
                <a:gdLst>
                  <a:gd name="connsiteX0" fmla="*/ 0 w 10636758"/>
                  <a:gd name="connsiteY0" fmla="*/ 0 h 1330833"/>
                  <a:gd name="connsiteX1" fmla="*/ 10636758 w 10636758"/>
                  <a:gd name="connsiteY1" fmla="*/ 0 h 1330833"/>
                  <a:gd name="connsiteX2" fmla="*/ 10636758 w 10636758"/>
                  <a:gd name="connsiteY2" fmla="*/ 1330833 h 1330833"/>
                  <a:gd name="connsiteX3" fmla="*/ 0 w 10636758"/>
                  <a:gd name="connsiteY3" fmla="*/ 1330833 h 1330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6758" h="1330833">
                    <a:moveTo>
                      <a:pt x="0" y="0"/>
                    </a:moveTo>
                    <a:lnTo>
                      <a:pt x="10636758" y="0"/>
                    </a:lnTo>
                    <a:lnTo>
                      <a:pt x="10636758" y="1330833"/>
                    </a:lnTo>
                    <a:lnTo>
                      <a:pt x="0" y="133083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455644" y="2169679"/>
              <a:ext cx="3518018" cy="3837573"/>
              <a:chOff x="4886325" y="2116930"/>
              <a:chExt cx="2412873" cy="2632044"/>
            </a:xfrm>
          </p:grpSpPr>
          <p:sp>
            <p:nvSpPr>
              <p:cNvPr id="236" name="任意多边形: 形状 235"/>
              <p:cNvSpPr/>
              <p:nvPr/>
            </p:nvSpPr>
            <p:spPr>
              <a:xfrm>
                <a:off x="4886325" y="4471987"/>
                <a:ext cx="2412873" cy="276987"/>
              </a:xfrm>
              <a:custGeom>
                <a:avLst/>
                <a:gdLst>
                  <a:gd name="connsiteX0" fmla="*/ 2412873 w 2412873"/>
                  <a:gd name="connsiteY0" fmla="*/ 138494 h 276987"/>
                  <a:gd name="connsiteX1" fmla="*/ 1206437 w 2412873"/>
                  <a:gd name="connsiteY1" fmla="*/ 276987 h 276987"/>
                  <a:gd name="connsiteX2" fmla="*/ 0 w 2412873"/>
                  <a:gd name="connsiteY2" fmla="*/ 138494 h 276987"/>
                  <a:gd name="connsiteX3" fmla="*/ 1206437 w 2412873"/>
                  <a:gd name="connsiteY3" fmla="*/ 0 h 276987"/>
                  <a:gd name="connsiteX4" fmla="*/ 2412873 w 2412873"/>
                  <a:gd name="connsiteY4" fmla="*/ 138494 h 27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2873" h="276987">
                    <a:moveTo>
                      <a:pt x="2412873" y="138494"/>
                    </a:moveTo>
                    <a:cubicBezTo>
                      <a:pt x="2412873" y="214981"/>
                      <a:pt x="1872733" y="276987"/>
                      <a:pt x="1206437" y="276987"/>
                    </a:cubicBezTo>
                    <a:cubicBezTo>
                      <a:pt x="540140" y="276987"/>
                      <a:pt x="0" y="214982"/>
                      <a:pt x="0" y="138494"/>
                    </a:cubicBezTo>
                    <a:cubicBezTo>
                      <a:pt x="0" y="62006"/>
                      <a:pt x="540140" y="0"/>
                      <a:pt x="1206437" y="0"/>
                    </a:cubicBezTo>
                    <a:cubicBezTo>
                      <a:pt x="1872733" y="0"/>
                      <a:pt x="2412873" y="62006"/>
                      <a:pt x="2412873" y="138494"/>
                    </a:cubicBezTo>
                    <a:close/>
                  </a:path>
                </a:pathLst>
              </a:custGeom>
              <a:solidFill>
                <a:srgbClr val="9192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37" name="组合 236"/>
              <p:cNvGrpSpPr/>
              <p:nvPr/>
            </p:nvGrpSpPr>
            <p:grpSpPr>
              <a:xfrm>
                <a:off x="4935378" y="2116930"/>
                <a:ext cx="2363819" cy="2527268"/>
                <a:chOff x="4935378" y="2116930"/>
                <a:chExt cx="2363819" cy="2527268"/>
              </a:xfrm>
            </p:grpSpPr>
            <p:grpSp>
              <p:nvGrpSpPr>
                <p:cNvPr id="238" name="组合 237"/>
                <p:cNvGrpSpPr/>
                <p:nvPr/>
              </p:nvGrpSpPr>
              <p:grpSpPr>
                <a:xfrm>
                  <a:off x="4935378" y="2483833"/>
                  <a:ext cx="2363819" cy="2160365"/>
                  <a:chOff x="4935378" y="2483833"/>
                  <a:chExt cx="2363819" cy="2160365"/>
                </a:xfrm>
              </p:grpSpPr>
              <p:grpSp>
                <p:nvGrpSpPr>
                  <p:cNvPr id="244" name="组合 243"/>
                  <p:cNvGrpSpPr/>
                  <p:nvPr/>
                </p:nvGrpSpPr>
                <p:grpSpPr>
                  <a:xfrm>
                    <a:off x="4935378" y="2483833"/>
                    <a:ext cx="2363819" cy="2160365"/>
                    <a:chOff x="4935378" y="2483833"/>
                    <a:chExt cx="2363819" cy="2160365"/>
                  </a:xfrm>
                </p:grpSpPr>
                <p:sp>
                  <p:nvSpPr>
                    <p:cNvPr id="292" name="任意多边形: 形状 291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285083 w 285083"/>
                        <a:gd name="connsiteY1" fmla="*/ 0 h 241839"/>
                        <a:gd name="connsiteX2" fmla="*/ 285083 w 285083"/>
                        <a:gd name="connsiteY2" fmla="*/ 241840 h 241839"/>
                        <a:gd name="connsiteX3" fmla="*/ 0 w 285083"/>
                        <a:gd name="connsiteY3" fmla="*/ 24184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285083" y="0"/>
                          </a:lnTo>
                          <a:lnTo>
                            <a:pt x="285083" y="241840"/>
                          </a:lnTo>
                          <a:lnTo>
                            <a:pt x="0" y="241840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3" name="任意多边形: 形状 292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0 w 285083"/>
                        <a:gd name="connsiteY1" fmla="*/ 43148 h 241839"/>
                        <a:gd name="connsiteX2" fmla="*/ 166211 w 285083"/>
                        <a:gd name="connsiteY2" fmla="*/ 43148 h 241839"/>
                        <a:gd name="connsiteX3" fmla="*/ 249079 w 285083"/>
                        <a:gd name="connsiteY3" fmla="*/ 126016 h 241839"/>
                        <a:gd name="connsiteX4" fmla="*/ 249079 w 285083"/>
                        <a:gd name="connsiteY4" fmla="*/ 241840 h 241839"/>
                        <a:gd name="connsiteX5" fmla="*/ 285083 w 285083"/>
                        <a:gd name="connsiteY5" fmla="*/ 241840 h 241839"/>
                        <a:gd name="connsiteX6" fmla="*/ 285083 w 285083"/>
                        <a:gd name="connsiteY6" fmla="*/ 0 h 241839"/>
                        <a:gd name="connsiteX7" fmla="*/ 0 w 285083"/>
                        <a:gd name="connsiteY7" fmla="*/ 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0" y="43148"/>
                          </a:lnTo>
                          <a:lnTo>
                            <a:pt x="166211" y="43148"/>
                          </a:lnTo>
                          <a:cubicBezTo>
                            <a:pt x="211931" y="43148"/>
                            <a:pt x="249079" y="80200"/>
                            <a:pt x="249079" y="126016"/>
                          </a:cubicBezTo>
                          <a:lnTo>
                            <a:pt x="249079" y="241840"/>
                          </a:lnTo>
                          <a:lnTo>
                            <a:pt x="285083" y="241840"/>
                          </a:lnTo>
                          <a:lnTo>
                            <a:pt x="285083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4" name="任意多边形: 形状 293"/>
                    <p:cNvSpPr/>
                    <p:nvPr/>
                  </p:nvSpPr>
                  <p:spPr>
                    <a:xfrm>
                      <a:off x="5638800" y="4119181"/>
                      <a:ext cx="956976" cy="376904"/>
                    </a:xfrm>
                    <a:custGeom>
                      <a:avLst/>
                      <a:gdLst>
                        <a:gd name="connsiteX0" fmla="*/ 956977 w 956976"/>
                        <a:gd name="connsiteY0" fmla="*/ 265462 h 376904"/>
                        <a:gd name="connsiteX1" fmla="*/ 478536 w 956976"/>
                        <a:gd name="connsiteY1" fmla="*/ 376904 h 376904"/>
                        <a:gd name="connsiteX2" fmla="*/ 0 w 956976"/>
                        <a:gd name="connsiteY2" fmla="*/ 265462 h 376904"/>
                        <a:gd name="connsiteX3" fmla="*/ 0 w 956976"/>
                        <a:gd name="connsiteY3" fmla="*/ 0 h 376904"/>
                        <a:gd name="connsiteX4" fmla="*/ 956882 w 956976"/>
                        <a:gd name="connsiteY4" fmla="*/ 0 h 376904"/>
                        <a:gd name="connsiteX5" fmla="*/ 956882 w 956976"/>
                        <a:gd name="connsiteY5" fmla="*/ 265462 h 376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56976" h="376904">
                          <a:moveTo>
                            <a:pt x="956977" y="265462"/>
                          </a:moveTo>
                          <a:cubicBezTo>
                            <a:pt x="956977" y="265462"/>
                            <a:pt x="806863" y="376904"/>
                            <a:pt x="478536" y="376904"/>
                          </a:cubicBezTo>
                          <a:cubicBezTo>
                            <a:pt x="150209" y="376904"/>
                            <a:pt x="0" y="265462"/>
                            <a:pt x="0" y="265462"/>
                          </a:cubicBezTo>
                          <a:lnTo>
                            <a:pt x="0" y="0"/>
                          </a:lnTo>
                          <a:lnTo>
                            <a:pt x="956882" y="0"/>
                          </a:lnTo>
                          <a:lnTo>
                            <a:pt x="956882" y="265462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5" name="任意多边形: 形状 294"/>
                    <p:cNvSpPr/>
                    <p:nvPr/>
                  </p:nvSpPr>
                  <p:spPr>
                    <a:xfrm>
                      <a:off x="5638800" y="4119085"/>
                      <a:ext cx="956976" cy="376904"/>
                    </a:xfrm>
                    <a:custGeom>
                      <a:avLst/>
                      <a:gdLst>
                        <a:gd name="connsiteX0" fmla="*/ 666464 w 956976"/>
                        <a:gd name="connsiteY0" fmla="*/ 95 h 376904"/>
                        <a:gd name="connsiteX1" fmla="*/ 675513 w 956976"/>
                        <a:gd name="connsiteY1" fmla="*/ 15431 h 376904"/>
                        <a:gd name="connsiteX2" fmla="*/ 648748 w 956976"/>
                        <a:gd name="connsiteY2" fmla="*/ 80010 h 376904"/>
                        <a:gd name="connsiteX3" fmla="*/ 601694 w 956976"/>
                        <a:gd name="connsiteY3" fmla="*/ 92107 h 376904"/>
                        <a:gd name="connsiteX4" fmla="*/ 601694 w 956976"/>
                        <a:gd name="connsiteY4" fmla="*/ 247555 h 376904"/>
                        <a:gd name="connsiteX5" fmla="*/ 648748 w 956976"/>
                        <a:gd name="connsiteY5" fmla="*/ 259652 h 376904"/>
                        <a:gd name="connsiteX6" fmla="*/ 670655 w 956976"/>
                        <a:gd name="connsiteY6" fmla="*/ 314325 h 376904"/>
                        <a:gd name="connsiteX7" fmla="*/ 478441 w 956976"/>
                        <a:gd name="connsiteY7" fmla="*/ 328327 h 376904"/>
                        <a:gd name="connsiteX8" fmla="*/ 268129 w 956976"/>
                        <a:gd name="connsiteY8" fmla="*/ 311372 h 376904"/>
                        <a:gd name="connsiteX9" fmla="*/ 288703 w 956976"/>
                        <a:gd name="connsiteY9" fmla="*/ 259652 h 376904"/>
                        <a:gd name="connsiteX10" fmla="*/ 335756 w 956976"/>
                        <a:gd name="connsiteY10" fmla="*/ 247555 h 376904"/>
                        <a:gd name="connsiteX11" fmla="*/ 335756 w 956976"/>
                        <a:gd name="connsiteY11" fmla="*/ 92107 h 376904"/>
                        <a:gd name="connsiteX12" fmla="*/ 288703 w 956976"/>
                        <a:gd name="connsiteY12" fmla="*/ 80010 h 376904"/>
                        <a:gd name="connsiteX13" fmla="*/ 261938 w 956976"/>
                        <a:gd name="connsiteY13" fmla="*/ 15431 h 376904"/>
                        <a:gd name="connsiteX14" fmla="*/ 270986 w 956976"/>
                        <a:gd name="connsiteY14" fmla="*/ 95 h 376904"/>
                        <a:gd name="connsiteX15" fmla="*/ 0 w 956976"/>
                        <a:gd name="connsiteY15" fmla="*/ 95 h 376904"/>
                        <a:gd name="connsiteX16" fmla="*/ 0 w 956976"/>
                        <a:gd name="connsiteY16" fmla="*/ 216884 h 376904"/>
                        <a:gd name="connsiteX17" fmla="*/ 0 w 956976"/>
                        <a:gd name="connsiteY17" fmla="*/ 265557 h 376904"/>
                        <a:gd name="connsiteX18" fmla="*/ 857 w 956976"/>
                        <a:gd name="connsiteY18" fmla="*/ 266129 h 376904"/>
                        <a:gd name="connsiteX19" fmla="*/ 1238 w 956976"/>
                        <a:gd name="connsiteY19" fmla="*/ 266414 h 376904"/>
                        <a:gd name="connsiteX20" fmla="*/ 9335 w 956976"/>
                        <a:gd name="connsiteY20" fmla="*/ 271748 h 376904"/>
                        <a:gd name="connsiteX21" fmla="*/ 9906 w 956976"/>
                        <a:gd name="connsiteY21" fmla="*/ 272129 h 376904"/>
                        <a:gd name="connsiteX22" fmla="*/ 17145 w 956976"/>
                        <a:gd name="connsiteY22" fmla="*/ 276511 h 376904"/>
                        <a:gd name="connsiteX23" fmla="*/ 17335 w 956976"/>
                        <a:gd name="connsiteY23" fmla="*/ 276606 h 376904"/>
                        <a:gd name="connsiteX24" fmla="*/ 26765 w 956976"/>
                        <a:gd name="connsiteY24" fmla="*/ 281940 h 376904"/>
                        <a:gd name="connsiteX25" fmla="*/ 27051 w 956976"/>
                        <a:gd name="connsiteY25" fmla="*/ 282035 h 376904"/>
                        <a:gd name="connsiteX26" fmla="*/ 38767 w 956976"/>
                        <a:gd name="connsiteY26" fmla="*/ 288227 h 376904"/>
                        <a:gd name="connsiteX27" fmla="*/ 39243 w 956976"/>
                        <a:gd name="connsiteY27" fmla="*/ 288512 h 376904"/>
                        <a:gd name="connsiteX28" fmla="*/ 69247 w 956976"/>
                        <a:gd name="connsiteY28" fmla="*/ 302705 h 376904"/>
                        <a:gd name="connsiteX29" fmla="*/ 69913 w 956976"/>
                        <a:gd name="connsiteY29" fmla="*/ 302990 h 376904"/>
                        <a:gd name="connsiteX30" fmla="*/ 108775 w 956976"/>
                        <a:gd name="connsiteY30" fmla="*/ 318516 h 376904"/>
                        <a:gd name="connsiteX31" fmla="*/ 109728 w 956976"/>
                        <a:gd name="connsiteY31" fmla="*/ 318897 h 376904"/>
                        <a:gd name="connsiteX32" fmla="*/ 157639 w 956976"/>
                        <a:gd name="connsiteY32" fmla="*/ 334613 h 376904"/>
                        <a:gd name="connsiteX33" fmla="*/ 158782 w 956976"/>
                        <a:gd name="connsiteY33" fmla="*/ 334899 h 376904"/>
                        <a:gd name="connsiteX34" fmla="*/ 216122 w 956976"/>
                        <a:gd name="connsiteY34" fmla="*/ 349663 h 376904"/>
                        <a:gd name="connsiteX35" fmla="*/ 217075 w 956976"/>
                        <a:gd name="connsiteY35" fmla="*/ 349853 h 376904"/>
                        <a:gd name="connsiteX36" fmla="*/ 248888 w 956976"/>
                        <a:gd name="connsiteY36" fmla="*/ 356425 h 376904"/>
                        <a:gd name="connsiteX37" fmla="*/ 250698 w 956976"/>
                        <a:gd name="connsiteY37" fmla="*/ 356807 h 376904"/>
                        <a:gd name="connsiteX38" fmla="*/ 284702 w 956976"/>
                        <a:gd name="connsiteY38" fmla="*/ 362617 h 376904"/>
                        <a:gd name="connsiteX39" fmla="*/ 284702 w 956976"/>
                        <a:gd name="connsiteY39" fmla="*/ 362617 h 376904"/>
                        <a:gd name="connsiteX40" fmla="*/ 478536 w 956976"/>
                        <a:gd name="connsiteY40" fmla="*/ 376904 h 376904"/>
                        <a:gd name="connsiteX41" fmla="*/ 651034 w 956976"/>
                        <a:gd name="connsiteY41" fmla="*/ 365760 h 376904"/>
                        <a:gd name="connsiteX42" fmla="*/ 651034 w 956976"/>
                        <a:gd name="connsiteY42" fmla="*/ 365760 h 376904"/>
                        <a:gd name="connsiteX43" fmla="*/ 651034 w 956976"/>
                        <a:gd name="connsiteY43" fmla="*/ 365760 h 376904"/>
                        <a:gd name="connsiteX44" fmla="*/ 723900 w 956976"/>
                        <a:gd name="connsiteY44" fmla="*/ 353378 h 376904"/>
                        <a:gd name="connsiteX45" fmla="*/ 724281 w 956976"/>
                        <a:gd name="connsiteY45" fmla="*/ 353282 h 376904"/>
                        <a:gd name="connsiteX46" fmla="*/ 938403 w 956976"/>
                        <a:gd name="connsiteY46" fmla="*/ 277273 h 376904"/>
                        <a:gd name="connsiteX47" fmla="*/ 938689 w 956976"/>
                        <a:gd name="connsiteY47" fmla="*/ 277178 h 376904"/>
                        <a:gd name="connsiteX48" fmla="*/ 952405 w 956976"/>
                        <a:gd name="connsiteY48" fmla="*/ 268700 h 376904"/>
                        <a:gd name="connsiteX49" fmla="*/ 952500 w 956976"/>
                        <a:gd name="connsiteY49" fmla="*/ 268605 h 376904"/>
                        <a:gd name="connsiteX50" fmla="*/ 955738 w 956976"/>
                        <a:gd name="connsiteY50" fmla="*/ 266414 h 376904"/>
                        <a:gd name="connsiteX51" fmla="*/ 956120 w 956976"/>
                        <a:gd name="connsiteY51" fmla="*/ 266129 h 376904"/>
                        <a:gd name="connsiteX52" fmla="*/ 956977 w 956976"/>
                        <a:gd name="connsiteY52" fmla="*/ 265462 h 376904"/>
                        <a:gd name="connsiteX53" fmla="*/ 956977 w 956976"/>
                        <a:gd name="connsiteY53" fmla="*/ 216789 h 376904"/>
                        <a:gd name="connsiteX54" fmla="*/ 956977 w 956976"/>
                        <a:gd name="connsiteY54" fmla="*/ 0 h 376904"/>
                        <a:gd name="connsiteX55" fmla="*/ 666464 w 956976"/>
                        <a:gd name="connsiteY55" fmla="*/ 0 h 376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</a:cxnLst>
                      <a:rect l="l" t="t" r="r" b="b"/>
                      <a:pathLst>
                        <a:path w="956976" h="376904">
                          <a:moveTo>
                            <a:pt x="666464" y="95"/>
                          </a:moveTo>
                          <a:lnTo>
                            <a:pt x="675513" y="15431"/>
                          </a:lnTo>
                          <a:cubicBezTo>
                            <a:pt x="664369" y="35719"/>
                            <a:pt x="655415" y="57341"/>
                            <a:pt x="648748" y="80010"/>
                          </a:cubicBezTo>
                          <a:lnTo>
                            <a:pt x="601694" y="92107"/>
                          </a:lnTo>
                          <a:lnTo>
                            <a:pt x="601694" y="247555"/>
                          </a:lnTo>
                          <a:lnTo>
                            <a:pt x="648748" y="259652"/>
                          </a:lnTo>
                          <a:cubicBezTo>
                            <a:pt x="654272" y="278702"/>
                            <a:pt x="661892" y="296894"/>
                            <a:pt x="670655" y="314325"/>
                          </a:cubicBezTo>
                          <a:cubicBezTo>
                            <a:pt x="615125" y="322802"/>
                            <a:pt x="551212" y="328327"/>
                            <a:pt x="478441" y="328327"/>
                          </a:cubicBezTo>
                          <a:cubicBezTo>
                            <a:pt x="397669" y="328327"/>
                            <a:pt x="327755" y="321564"/>
                            <a:pt x="268129" y="311372"/>
                          </a:cubicBezTo>
                          <a:cubicBezTo>
                            <a:pt x="276320" y="294799"/>
                            <a:pt x="283464" y="277654"/>
                            <a:pt x="288703" y="259652"/>
                          </a:cubicBezTo>
                          <a:lnTo>
                            <a:pt x="335756" y="247555"/>
                          </a:lnTo>
                          <a:lnTo>
                            <a:pt x="335756" y="92107"/>
                          </a:lnTo>
                          <a:lnTo>
                            <a:pt x="288703" y="80010"/>
                          </a:lnTo>
                          <a:cubicBezTo>
                            <a:pt x="282131" y="57341"/>
                            <a:pt x="273177" y="35719"/>
                            <a:pt x="261938" y="15431"/>
                          </a:cubicBezTo>
                          <a:lnTo>
                            <a:pt x="270986" y="95"/>
                          </a:lnTo>
                          <a:lnTo>
                            <a:pt x="0" y="95"/>
                          </a:lnTo>
                          <a:lnTo>
                            <a:pt x="0" y="216884"/>
                          </a:lnTo>
                          <a:lnTo>
                            <a:pt x="0" y="265557"/>
                          </a:lnTo>
                          <a:cubicBezTo>
                            <a:pt x="0" y="265557"/>
                            <a:pt x="381" y="265843"/>
                            <a:pt x="857" y="266129"/>
                          </a:cubicBezTo>
                          <a:cubicBezTo>
                            <a:pt x="1048" y="266224"/>
                            <a:pt x="1048" y="266224"/>
                            <a:pt x="1238" y="266414"/>
                          </a:cubicBezTo>
                          <a:cubicBezTo>
                            <a:pt x="2572" y="267367"/>
                            <a:pt x="5334" y="269177"/>
                            <a:pt x="9335" y="271748"/>
                          </a:cubicBezTo>
                          <a:cubicBezTo>
                            <a:pt x="9525" y="271844"/>
                            <a:pt x="9715" y="271939"/>
                            <a:pt x="9906" y="272129"/>
                          </a:cubicBezTo>
                          <a:cubicBezTo>
                            <a:pt x="12002" y="273463"/>
                            <a:pt x="14383" y="274892"/>
                            <a:pt x="17145" y="276511"/>
                          </a:cubicBezTo>
                          <a:cubicBezTo>
                            <a:pt x="17240" y="276511"/>
                            <a:pt x="17335" y="276606"/>
                            <a:pt x="17335" y="276606"/>
                          </a:cubicBezTo>
                          <a:cubicBezTo>
                            <a:pt x="20098" y="278225"/>
                            <a:pt x="23241" y="280035"/>
                            <a:pt x="26765" y="281940"/>
                          </a:cubicBezTo>
                          <a:cubicBezTo>
                            <a:pt x="26860" y="281940"/>
                            <a:pt x="26956" y="282035"/>
                            <a:pt x="27051" y="282035"/>
                          </a:cubicBezTo>
                          <a:cubicBezTo>
                            <a:pt x="30575" y="283940"/>
                            <a:pt x="34481" y="286036"/>
                            <a:pt x="38767" y="288227"/>
                          </a:cubicBezTo>
                          <a:cubicBezTo>
                            <a:pt x="38957" y="288322"/>
                            <a:pt x="39052" y="288417"/>
                            <a:pt x="39243" y="288512"/>
                          </a:cubicBezTo>
                          <a:cubicBezTo>
                            <a:pt x="47815" y="292894"/>
                            <a:pt x="57817" y="297656"/>
                            <a:pt x="69247" y="302705"/>
                          </a:cubicBezTo>
                          <a:cubicBezTo>
                            <a:pt x="69437" y="302800"/>
                            <a:pt x="69723" y="302895"/>
                            <a:pt x="69913" y="302990"/>
                          </a:cubicBezTo>
                          <a:cubicBezTo>
                            <a:pt x="81439" y="308038"/>
                            <a:pt x="94393" y="313277"/>
                            <a:pt x="108775" y="318516"/>
                          </a:cubicBezTo>
                          <a:cubicBezTo>
                            <a:pt x="109061" y="318611"/>
                            <a:pt x="109347" y="318707"/>
                            <a:pt x="109728" y="318897"/>
                          </a:cubicBezTo>
                          <a:cubicBezTo>
                            <a:pt x="124206" y="324136"/>
                            <a:pt x="140208" y="329470"/>
                            <a:pt x="157639" y="334613"/>
                          </a:cubicBezTo>
                          <a:cubicBezTo>
                            <a:pt x="158020" y="334709"/>
                            <a:pt x="158401" y="334804"/>
                            <a:pt x="158782" y="334899"/>
                          </a:cubicBezTo>
                          <a:cubicBezTo>
                            <a:pt x="176403" y="340042"/>
                            <a:pt x="195453" y="345091"/>
                            <a:pt x="216122" y="349663"/>
                          </a:cubicBezTo>
                          <a:cubicBezTo>
                            <a:pt x="216408" y="349758"/>
                            <a:pt x="216694" y="349758"/>
                            <a:pt x="217075" y="349853"/>
                          </a:cubicBezTo>
                          <a:cubicBezTo>
                            <a:pt x="227267" y="352139"/>
                            <a:pt x="237839" y="354330"/>
                            <a:pt x="248888" y="356425"/>
                          </a:cubicBezTo>
                          <a:cubicBezTo>
                            <a:pt x="249460" y="356521"/>
                            <a:pt x="250127" y="356616"/>
                            <a:pt x="250698" y="356807"/>
                          </a:cubicBezTo>
                          <a:cubicBezTo>
                            <a:pt x="261652" y="358902"/>
                            <a:pt x="272987" y="360807"/>
                            <a:pt x="284702" y="362617"/>
                          </a:cubicBezTo>
                          <a:lnTo>
                            <a:pt x="284702" y="362617"/>
                          </a:lnTo>
                          <a:cubicBezTo>
                            <a:pt x="340614" y="371284"/>
                            <a:pt x="405098" y="376904"/>
                            <a:pt x="478536" y="376904"/>
                          </a:cubicBezTo>
                          <a:cubicBezTo>
                            <a:pt x="542830" y="376904"/>
                            <a:pt x="600170" y="372618"/>
                            <a:pt x="651034" y="365760"/>
                          </a:cubicBezTo>
                          <a:lnTo>
                            <a:pt x="651034" y="365760"/>
                          </a:lnTo>
                          <a:lnTo>
                            <a:pt x="651034" y="365760"/>
                          </a:lnTo>
                          <a:cubicBezTo>
                            <a:pt x="677037" y="362236"/>
                            <a:pt x="701326" y="358045"/>
                            <a:pt x="723900" y="353378"/>
                          </a:cubicBezTo>
                          <a:cubicBezTo>
                            <a:pt x="723995" y="353378"/>
                            <a:pt x="724091" y="353378"/>
                            <a:pt x="724281" y="353282"/>
                          </a:cubicBezTo>
                          <a:cubicBezTo>
                            <a:pt x="837343" y="329946"/>
                            <a:pt x="907542" y="295275"/>
                            <a:pt x="938403" y="277273"/>
                          </a:cubicBezTo>
                          <a:cubicBezTo>
                            <a:pt x="938498" y="277178"/>
                            <a:pt x="938593" y="277178"/>
                            <a:pt x="938689" y="277178"/>
                          </a:cubicBezTo>
                          <a:cubicBezTo>
                            <a:pt x="944785" y="273653"/>
                            <a:pt x="949357" y="270700"/>
                            <a:pt x="952405" y="268700"/>
                          </a:cubicBezTo>
                          <a:cubicBezTo>
                            <a:pt x="952405" y="268700"/>
                            <a:pt x="952500" y="268700"/>
                            <a:pt x="952500" y="268605"/>
                          </a:cubicBezTo>
                          <a:cubicBezTo>
                            <a:pt x="953929" y="267653"/>
                            <a:pt x="955072" y="266891"/>
                            <a:pt x="955738" y="266414"/>
                          </a:cubicBezTo>
                          <a:cubicBezTo>
                            <a:pt x="955929" y="266224"/>
                            <a:pt x="955929" y="266224"/>
                            <a:pt x="956120" y="266129"/>
                          </a:cubicBezTo>
                          <a:cubicBezTo>
                            <a:pt x="956691" y="265748"/>
                            <a:pt x="956977" y="265462"/>
                            <a:pt x="956977" y="265462"/>
                          </a:cubicBezTo>
                          <a:lnTo>
                            <a:pt x="956977" y="216789"/>
                          </a:lnTo>
                          <a:lnTo>
                            <a:pt x="956977" y="0"/>
                          </a:lnTo>
                          <a:lnTo>
                            <a:pt x="666464" y="0"/>
                          </a:ln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6" name="任意多边形: 形状 295"/>
                    <p:cNvSpPr/>
                    <p:nvPr/>
                  </p:nvSpPr>
                  <p:spPr>
                    <a:xfrm>
                      <a:off x="6663880" y="2938271"/>
                      <a:ext cx="463581" cy="503586"/>
                    </a:xfrm>
                    <a:custGeom>
                      <a:avLst/>
                      <a:gdLst>
                        <a:gd name="connsiteX0" fmla="*/ 32480 w 463581"/>
                        <a:gd name="connsiteY0" fmla="*/ 503587 h 503586"/>
                        <a:gd name="connsiteX1" fmla="*/ 0 w 463581"/>
                        <a:gd name="connsiteY1" fmla="*/ 503587 h 503586"/>
                        <a:gd name="connsiteX2" fmla="*/ 0 w 463581"/>
                        <a:gd name="connsiteY2" fmla="*/ 384143 h 503586"/>
                        <a:gd name="connsiteX3" fmla="*/ 32480 w 463581"/>
                        <a:gd name="connsiteY3" fmla="*/ 384143 h 503586"/>
                        <a:gd name="connsiteX4" fmla="*/ 344138 w 463581"/>
                        <a:gd name="connsiteY4" fmla="*/ 72485 h 503586"/>
                        <a:gd name="connsiteX5" fmla="*/ 344138 w 463581"/>
                        <a:gd name="connsiteY5" fmla="*/ 0 h 503586"/>
                        <a:gd name="connsiteX6" fmla="*/ 463582 w 463581"/>
                        <a:gd name="connsiteY6" fmla="*/ 0 h 503586"/>
                        <a:gd name="connsiteX7" fmla="*/ 463582 w 463581"/>
                        <a:gd name="connsiteY7" fmla="*/ 72485 h 503586"/>
                        <a:gd name="connsiteX8" fmla="*/ 32480 w 463581"/>
                        <a:gd name="connsiteY8" fmla="*/ 503587 h 503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63581" h="503586">
                          <a:moveTo>
                            <a:pt x="32480" y="503587"/>
                          </a:moveTo>
                          <a:lnTo>
                            <a:pt x="0" y="503587"/>
                          </a:lnTo>
                          <a:lnTo>
                            <a:pt x="0" y="384143"/>
                          </a:lnTo>
                          <a:lnTo>
                            <a:pt x="32480" y="384143"/>
                          </a:lnTo>
                          <a:cubicBezTo>
                            <a:pt x="204311" y="384143"/>
                            <a:pt x="344138" y="244316"/>
                            <a:pt x="344138" y="72485"/>
                          </a:cubicBezTo>
                          <a:lnTo>
                            <a:pt x="344138" y="0"/>
                          </a:lnTo>
                          <a:lnTo>
                            <a:pt x="463582" y="0"/>
                          </a:lnTo>
                          <a:lnTo>
                            <a:pt x="463582" y="72485"/>
                          </a:lnTo>
                          <a:cubicBezTo>
                            <a:pt x="463582" y="310229"/>
                            <a:pt x="270224" y="503587"/>
                            <a:pt x="32480" y="503587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" name="任意多边形: 形状 296"/>
                    <p:cNvSpPr/>
                    <p:nvPr/>
                  </p:nvSpPr>
                  <p:spPr>
                    <a:xfrm>
                      <a:off x="5107114" y="3322414"/>
                      <a:ext cx="463486" cy="503586"/>
                    </a:xfrm>
                    <a:custGeom>
                      <a:avLst/>
                      <a:gdLst>
                        <a:gd name="connsiteX0" fmla="*/ 119444 w 463486"/>
                        <a:gd name="connsiteY0" fmla="*/ 503587 h 503586"/>
                        <a:gd name="connsiteX1" fmla="*/ 0 w 463486"/>
                        <a:gd name="connsiteY1" fmla="*/ 503587 h 503586"/>
                        <a:gd name="connsiteX2" fmla="*/ 0 w 463486"/>
                        <a:gd name="connsiteY2" fmla="*/ 431102 h 503586"/>
                        <a:gd name="connsiteX3" fmla="*/ 431006 w 463486"/>
                        <a:gd name="connsiteY3" fmla="*/ 0 h 503586"/>
                        <a:gd name="connsiteX4" fmla="*/ 463486 w 463486"/>
                        <a:gd name="connsiteY4" fmla="*/ 0 h 503586"/>
                        <a:gd name="connsiteX5" fmla="*/ 463486 w 463486"/>
                        <a:gd name="connsiteY5" fmla="*/ 119444 h 503586"/>
                        <a:gd name="connsiteX6" fmla="*/ 431006 w 463486"/>
                        <a:gd name="connsiteY6" fmla="*/ 119444 h 503586"/>
                        <a:gd name="connsiteX7" fmla="*/ 119348 w 463486"/>
                        <a:gd name="connsiteY7" fmla="*/ 431102 h 503586"/>
                        <a:gd name="connsiteX8" fmla="*/ 119348 w 463486"/>
                        <a:gd name="connsiteY8" fmla="*/ 503587 h 5035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63486" h="503586">
                          <a:moveTo>
                            <a:pt x="119444" y="503587"/>
                          </a:moveTo>
                          <a:lnTo>
                            <a:pt x="0" y="503587"/>
                          </a:lnTo>
                          <a:lnTo>
                            <a:pt x="0" y="431102"/>
                          </a:lnTo>
                          <a:cubicBezTo>
                            <a:pt x="0" y="193453"/>
                            <a:pt x="193358" y="0"/>
                            <a:pt x="431006" y="0"/>
                          </a:cubicBezTo>
                          <a:lnTo>
                            <a:pt x="463486" y="0"/>
                          </a:lnTo>
                          <a:lnTo>
                            <a:pt x="463486" y="119444"/>
                          </a:lnTo>
                          <a:lnTo>
                            <a:pt x="431006" y="119444"/>
                          </a:lnTo>
                          <a:cubicBezTo>
                            <a:pt x="259175" y="119444"/>
                            <a:pt x="119348" y="259271"/>
                            <a:pt x="119348" y="431102"/>
                          </a:cubicBezTo>
                          <a:lnTo>
                            <a:pt x="119348" y="50358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8" name="任意多边形: 形状 297"/>
                    <p:cNvSpPr/>
                    <p:nvPr/>
                  </p:nvSpPr>
                  <p:spPr>
                    <a:xfrm>
                      <a:off x="7008018" y="2938271"/>
                      <a:ext cx="119443" cy="26479"/>
                    </a:xfrm>
                    <a:custGeom>
                      <a:avLst/>
                      <a:gdLst>
                        <a:gd name="connsiteX0" fmla="*/ 58483 w 119443"/>
                        <a:gd name="connsiteY0" fmla="*/ 0 h 26479"/>
                        <a:gd name="connsiteX1" fmla="*/ 0 w 119443"/>
                        <a:gd name="connsiteY1" fmla="*/ 6477 h 26479"/>
                        <a:gd name="connsiteX2" fmla="*/ 0 w 119443"/>
                        <a:gd name="connsiteY2" fmla="*/ 26479 h 26479"/>
                        <a:gd name="connsiteX3" fmla="*/ 119443 w 119443"/>
                        <a:gd name="connsiteY3" fmla="*/ 23241 h 26479"/>
                        <a:gd name="connsiteX4" fmla="*/ 119443 w 119443"/>
                        <a:gd name="connsiteY4" fmla="*/ 0 h 26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9443" h="26479">
                          <a:moveTo>
                            <a:pt x="58483" y="0"/>
                          </a:moveTo>
                          <a:lnTo>
                            <a:pt x="0" y="6477"/>
                          </a:lnTo>
                          <a:lnTo>
                            <a:pt x="0" y="26479"/>
                          </a:lnTo>
                          <a:lnTo>
                            <a:pt x="119443" y="23241"/>
                          </a:lnTo>
                          <a:lnTo>
                            <a:pt x="119443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" name="任意多边形: 形状 298"/>
                    <p:cNvSpPr/>
                    <p:nvPr/>
                  </p:nvSpPr>
                  <p:spPr>
                    <a:xfrm>
                      <a:off x="6969918" y="3121722"/>
                      <a:ext cx="130683" cy="90106"/>
                    </a:xfrm>
                    <a:custGeom>
                      <a:avLst/>
                      <a:gdLst>
                        <a:gd name="connsiteX0" fmla="*/ 17336 w 130683"/>
                        <a:gd name="connsiteY0" fmla="*/ 0 h 90106"/>
                        <a:gd name="connsiteX1" fmla="*/ 0 w 130683"/>
                        <a:gd name="connsiteY1" fmla="*/ 38100 h 90106"/>
                        <a:gd name="connsiteX2" fmla="*/ 107537 w 130683"/>
                        <a:gd name="connsiteY2" fmla="*/ 90106 h 90106"/>
                        <a:gd name="connsiteX3" fmla="*/ 130683 w 130683"/>
                        <a:gd name="connsiteY3" fmla="*/ 38576 h 90106"/>
                        <a:gd name="connsiteX4" fmla="*/ 17336 w 130683"/>
                        <a:gd name="connsiteY4" fmla="*/ 0 h 90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683" h="90106">
                          <a:moveTo>
                            <a:pt x="17336" y="0"/>
                          </a:moveTo>
                          <a:cubicBezTo>
                            <a:pt x="12287" y="13145"/>
                            <a:pt x="6763" y="25908"/>
                            <a:pt x="0" y="38100"/>
                          </a:cubicBezTo>
                          <a:lnTo>
                            <a:pt x="107537" y="90106"/>
                          </a:lnTo>
                          <a:cubicBezTo>
                            <a:pt x="116300" y="73533"/>
                            <a:pt x="124111" y="56293"/>
                            <a:pt x="130683" y="38576"/>
                          </a:cubicBezTo>
                          <a:lnTo>
                            <a:pt x="17336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" name="任意多边形: 形状 299"/>
                    <p:cNvSpPr/>
                    <p:nvPr/>
                  </p:nvSpPr>
                  <p:spPr>
                    <a:xfrm>
                      <a:off x="6745890" y="3308698"/>
                      <a:ext cx="72294" cy="127825"/>
                    </a:xfrm>
                    <a:custGeom>
                      <a:avLst/>
                      <a:gdLst>
                        <a:gd name="connsiteX0" fmla="*/ 18098 w 72294"/>
                        <a:gd name="connsiteY0" fmla="*/ 127825 h 127825"/>
                        <a:gd name="connsiteX1" fmla="*/ 72295 w 72294"/>
                        <a:gd name="connsiteY1" fmla="*/ 115538 h 127825"/>
                        <a:gd name="connsiteX2" fmla="*/ 41910 w 72294"/>
                        <a:gd name="connsiteY2" fmla="*/ 0 h 127825"/>
                        <a:gd name="connsiteX3" fmla="*/ 0 w 72294"/>
                        <a:gd name="connsiteY3" fmla="*/ 9430 h 127825"/>
                        <a:gd name="connsiteX4" fmla="*/ 18098 w 72294"/>
                        <a:gd name="connsiteY4" fmla="*/ 127825 h 127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294" h="127825">
                          <a:moveTo>
                            <a:pt x="18098" y="127825"/>
                          </a:moveTo>
                          <a:cubicBezTo>
                            <a:pt x="36576" y="124873"/>
                            <a:pt x="54674" y="120777"/>
                            <a:pt x="72295" y="115538"/>
                          </a:cubicBezTo>
                          <a:lnTo>
                            <a:pt x="41910" y="0"/>
                          </a:lnTo>
                          <a:cubicBezTo>
                            <a:pt x="28289" y="4191"/>
                            <a:pt x="14288" y="7144"/>
                            <a:pt x="0" y="9430"/>
                          </a:cubicBezTo>
                          <a:lnTo>
                            <a:pt x="18098" y="12782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" name="任意多边形: 形状 300"/>
                    <p:cNvSpPr/>
                    <p:nvPr/>
                  </p:nvSpPr>
                  <p:spPr>
                    <a:xfrm>
                      <a:off x="7002779" y="3022853"/>
                      <a:ext cx="124015" cy="65912"/>
                    </a:xfrm>
                    <a:custGeom>
                      <a:avLst/>
                      <a:gdLst>
                        <a:gd name="connsiteX0" fmla="*/ 4667 w 124015"/>
                        <a:gd name="connsiteY0" fmla="*/ 0 h 65912"/>
                        <a:gd name="connsiteX1" fmla="*/ 0 w 124015"/>
                        <a:gd name="connsiteY1" fmla="*/ 43529 h 65912"/>
                        <a:gd name="connsiteX2" fmla="*/ 117443 w 124015"/>
                        <a:gd name="connsiteY2" fmla="*/ 65913 h 65912"/>
                        <a:gd name="connsiteX3" fmla="*/ 124016 w 124015"/>
                        <a:gd name="connsiteY3" fmla="*/ 11335 h 65912"/>
                        <a:gd name="connsiteX4" fmla="*/ 4667 w 124015"/>
                        <a:gd name="connsiteY4" fmla="*/ 0 h 65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65912">
                          <a:moveTo>
                            <a:pt x="4667" y="0"/>
                          </a:moveTo>
                          <a:cubicBezTo>
                            <a:pt x="4096" y="14764"/>
                            <a:pt x="2572" y="29337"/>
                            <a:pt x="0" y="43529"/>
                          </a:cubicBezTo>
                          <a:lnTo>
                            <a:pt x="117443" y="65913"/>
                          </a:lnTo>
                          <a:cubicBezTo>
                            <a:pt x="120682" y="48101"/>
                            <a:pt x="122968" y="29908"/>
                            <a:pt x="124016" y="11335"/>
                          </a:cubicBezTo>
                          <a:lnTo>
                            <a:pt x="4667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2" name="任意多边形: 形状 301"/>
                    <p:cNvSpPr/>
                    <p:nvPr/>
                  </p:nvSpPr>
                  <p:spPr>
                    <a:xfrm>
                      <a:off x="6913530" y="3204685"/>
                      <a:ext cx="122396" cy="114014"/>
                    </a:xfrm>
                    <a:custGeom>
                      <a:avLst/>
                      <a:gdLst>
                        <a:gd name="connsiteX0" fmla="*/ 26384 w 122396"/>
                        <a:gd name="connsiteY0" fmla="*/ 0 h 114014"/>
                        <a:gd name="connsiteX1" fmla="*/ 0 w 122396"/>
                        <a:gd name="connsiteY1" fmla="*/ 29147 h 114014"/>
                        <a:gd name="connsiteX2" fmla="*/ 84010 w 122396"/>
                        <a:gd name="connsiteY2" fmla="*/ 114014 h 114014"/>
                        <a:gd name="connsiteX3" fmla="*/ 122396 w 122396"/>
                        <a:gd name="connsiteY3" fmla="*/ 71057 h 114014"/>
                        <a:gd name="connsiteX4" fmla="*/ 26384 w 122396"/>
                        <a:gd name="connsiteY4" fmla="*/ 0 h 1140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396" h="114014">
                          <a:moveTo>
                            <a:pt x="26384" y="0"/>
                          </a:moveTo>
                          <a:cubicBezTo>
                            <a:pt x="18193" y="10287"/>
                            <a:pt x="9430" y="20003"/>
                            <a:pt x="0" y="29147"/>
                          </a:cubicBezTo>
                          <a:lnTo>
                            <a:pt x="84010" y="114014"/>
                          </a:lnTo>
                          <a:cubicBezTo>
                            <a:pt x="97726" y="100584"/>
                            <a:pt x="110585" y="86201"/>
                            <a:pt x="122396" y="71057"/>
                          </a:cubicBezTo>
                          <a:lnTo>
                            <a:pt x="26384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3" name="任意多边形: 形状 302"/>
                    <p:cNvSpPr/>
                    <p:nvPr/>
                  </p:nvSpPr>
                  <p:spPr>
                    <a:xfrm>
                      <a:off x="6838854" y="3267074"/>
                      <a:ext cx="99059" cy="129540"/>
                    </a:xfrm>
                    <a:custGeom>
                      <a:avLst/>
                      <a:gdLst>
                        <a:gd name="connsiteX0" fmla="*/ 34385 w 99059"/>
                        <a:gd name="connsiteY0" fmla="*/ 0 h 129540"/>
                        <a:gd name="connsiteX1" fmla="*/ 0 w 99059"/>
                        <a:gd name="connsiteY1" fmla="*/ 20574 h 129540"/>
                        <a:gd name="connsiteX2" fmla="*/ 49530 w 99059"/>
                        <a:gd name="connsiteY2" fmla="*/ 129540 h 129540"/>
                        <a:gd name="connsiteX3" fmla="*/ 99060 w 99059"/>
                        <a:gd name="connsiteY3" fmla="*/ 100584 h 129540"/>
                        <a:gd name="connsiteX4" fmla="*/ 34385 w 99059"/>
                        <a:gd name="connsiteY4" fmla="*/ 0 h 129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59" h="129540">
                          <a:moveTo>
                            <a:pt x="34385" y="0"/>
                          </a:moveTo>
                          <a:cubicBezTo>
                            <a:pt x="23431" y="7620"/>
                            <a:pt x="11906" y="14383"/>
                            <a:pt x="0" y="20574"/>
                          </a:cubicBezTo>
                          <a:lnTo>
                            <a:pt x="49530" y="129540"/>
                          </a:lnTo>
                          <a:cubicBezTo>
                            <a:pt x="66770" y="120967"/>
                            <a:pt x="83344" y="111347"/>
                            <a:pt x="99060" y="100584"/>
                          </a:cubicBezTo>
                          <a:lnTo>
                            <a:pt x="34385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4" name="任意多边形: 形状 303"/>
                    <p:cNvSpPr/>
                    <p:nvPr/>
                  </p:nvSpPr>
                  <p:spPr>
                    <a:xfrm>
                      <a:off x="6663975" y="3322414"/>
                      <a:ext cx="26955" cy="119443"/>
                    </a:xfrm>
                    <a:custGeom>
                      <a:avLst/>
                      <a:gdLst>
                        <a:gd name="connsiteX0" fmla="*/ 22860 w 26955"/>
                        <a:gd name="connsiteY0" fmla="*/ 0 h 119443"/>
                        <a:gd name="connsiteX1" fmla="*/ 190 w 26955"/>
                        <a:gd name="connsiteY1" fmla="*/ 0 h 119443"/>
                        <a:gd name="connsiteX2" fmla="*/ 0 w 26955"/>
                        <a:gd name="connsiteY2" fmla="*/ 59436 h 119443"/>
                        <a:gd name="connsiteX3" fmla="*/ 0 w 26955"/>
                        <a:gd name="connsiteY3" fmla="*/ 119444 h 119443"/>
                        <a:gd name="connsiteX4" fmla="*/ 26956 w 26955"/>
                        <a:gd name="connsiteY4" fmla="*/ 119444 h 119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955" h="119443">
                          <a:moveTo>
                            <a:pt x="22860" y="0"/>
                          </a:moveTo>
                          <a:lnTo>
                            <a:pt x="190" y="0"/>
                          </a:lnTo>
                          <a:lnTo>
                            <a:pt x="0" y="59436"/>
                          </a:lnTo>
                          <a:lnTo>
                            <a:pt x="0" y="119444"/>
                          </a:lnTo>
                          <a:lnTo>
                            <a:pt x="26956" y="119444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5" name="任意多边形: 形状 304"/>
                    <p:cNvSpPr/>
                    <p:nvPr/>
                  </p:nvSpPr>
                  <p:spPr>
                    <a:xfrm>
                      <a:off x="5543359" y="3322414"/>
                      <a:ext cx="27336" cy="119443"/>
                    </a:xfrm>
                    <a:custGeom>
                      <a:avLst/>
                      <a:gdLst>
                        <a:gd name="connsiteX0" fmla="*/ 4858 w 27336"/>
                        <a:gd name="connsiteY0" fmla="*/ 119444 h 119443"/>
                        <a:gd name="connsiteX1" fmla="*/ 23908 w 27336"/>
                        <a:gd name="connsiteY1" fmla="*/ 119444 h 119443"/>
                        <a:gd name="connsiteX2" fmla="*/ 27337 w 27336"/>
                        <a:gd name="connsiteY2" fmla="*/ 63151 h 119443"/>
                        <a:gd name="connsiteX3" fmla="*/ 27337 w 27336"/>
                        <a:gd name="connsiteY3" fmla="*/ 0 h 119443"/>
                        <a:gd name="connsiteX4" fmla="*/ 0 w 27336"/>
                        <a:gd name="connsiteY4" fmla="*/ 0 h 119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336" h="119443">
                          <a:moveTo>
                            <a:pt x="4858" y="119444"/>
                          </a:moveTo>
                          <a:lnTo>
                            <a:pt x="23908" y="119444"/>
                          </a:lnTo>
                          <a:lnTo>
                            <a:pt x="27337" y="63151"/>
                          </a:lnTo>
                          <a:lnTo>
                            <a:pt x="273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6" name="任意多边形: 形状 305"/>
                    <p:cNvSpPr/>
                    <p:nvPr/>
                  </p:nvSpPr>
                  <p:spPr>
                    <a:xfrm>
                      <a:off x="5134165" y="3551776"/>
                      <a:ext cx="129825" cy="92202"/>
                    </a:xfrm>
                    <a:custGeom>
                      <a:avLst/>
                      <a:gdLst>
                        <a:gd name="connsiteX0" fmla="*/ 23241 w 129825"/>
                        <a:gd name="connsiteY0" fmla="*/ 0 h 92202"/>
                        <a:gd name="connsiteX1" fmla="*/ 0 w 129825"/>
                        <a:gd name="connsiteY1" fmla="*/ 51530 h 92202"/>
                        <a:gd name="connsiteX2" fmla="*/ 112586 w 129825"/>
                        <a:gd name="connsiteY2" fmla="*/ 92202 h 92202"/>
                        <a:gd name="connsiteX3" fmla="*/ 129826 w 129825"/>
                        <a:gd name="connsiteY3" fmla="*/ 53721 h 92202"/>
                        <a:gd name="connsiteX4" fmla="*/ 23241 w 129825"/>
                        <a:gd name="connsiteY4" fmla="*/ 0 h 9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5" h="92202">
                          <a:moveTo>
                            <a:pt x="23241" y="0"/>
                          </a:moveTo>
                          <a:cubicBezTo>
                            <a:pt x="14478" y="16574"/>
                            <a:pt x="6667" y="33718"/>
                            <a:pt x="0" y="51530"/>
                          </a:cubicBezTo>
                          <a:lnTo>
                            <a:pt x="112586" y="92202"/>
                          </a:lnTo>
                          <a:cubicBezTo>
                            <a:pt x="117539" y="78962"/>
                            <a:pt x="123158" y="66008"/>
                            <a:pt x="129826" y="53721"/>
                          </a:cubicBezTo>
                          <a:lnTo>
                            <a:pt x="23241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7" name="任意多边形: 形状 306"/>
                    <p:cNvSpPr/>
                    <p:nvPr/>
                  </p:nvSpPr>
                  <p:spPr>
                    <a:xfrm>
                      <a:off x="5415819" y="3327843"/>
                      <a:ext cx="76485" cy="126682"/>
                    </a:xfrm>
                    <a:custGeom>
                      <a:avLst/>
                      <a:gdLst>
                        <a:gd name="connsiteX0" fmla="*/ 54102 w 76485"/>
                        <a:gd name="connsiteY0" fmla="*/ 0 h 126682"/>
                        <a:gd name="connsiteX1" fmla="*/ 0 w 76485"/>
                        <a:gd name="connsiteY1" fmla="*/ 12382 h 126682"/>
                        <a:gd name="connsiteX2" fmla="*/ 35147 w 76485"/>
                        <a:gd name="connsiteY2" fmla="*/ 126682 h 126682"/>
                        <a:gd name="connsiteX3" fmla="*/ 76486 w 76485"/>
                        <a:gd name="connsiteY3" fmla="*/ 117824 h 126682"/>
                        <a:gd name="connsiteX4" fmla="*/ 54102 w 76485"/>
                        <a:gd name="connsiteY4" fmla="*/ 0 h 126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485" h="126682">
                          <a:moveTo>
                            <a:pt x="54102" y="0"/>
                          </a:moveTo>
                          <a:cubicBezTo>
                            <a:pt x="35624" y="2953"/>
                            <a:pt x="17621" y="7144"/>
                            <a:pt x="0" y="12382"/>
                          </a:cubicBezTo>
                          <a:lnTo>
                            <a:pt x="35147" y="126682"/>
                          </a:lnTo>
                          <a:cubicBezTo>
                            <a:pt x="48577" y="122777"/>
                            <a:pt x="62389" y="119920"/>
                            <a:pt x="76486" y="117824"/>
                          </a:cubicBezTo>
                          <a:lnTo>
                            <a:pt x="54102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8" name="任意多边形: 形状 307"/>
                    <p:cNvSpPr/>
                    <p:nvPr/>
                  </p:nvSpPr>
                  <p:spPr>
                    <a:xfrm>
                      <a:off x="5107971" y="3674268"/>
                      <a:ext cx="123634" cy="68865"/>
                    </a:xfrm>
                    <a:custGeom>
                      <a:avLst/>
                      <a:gdLst>
                        <a:gd name="connsiteX0" fmla="*/ 6572 w 123634"/>
                        <a:gd name="connsiteY0" fmla="*/ 0 h 68865"/>
                        <a:gd name="connsiteX1" fmla="*/ 0 w 123634"/>
                        <a:gd name="connsiteY1" fmla="*/ 53626 h 68865"/>
                        <a:gd name="connsiteX2" fmla="*/ 119158 w 123634"/>
                        <a:gd name="connsiteY2" fmla="*/ 68866 h 68865"/>
                        <a:gd name="connsiteX3" fmla="*/ 123634 w 123634"/>
                        <a:gd name="connsiteY3" fmla="*/ 25146 h 68865"/>
                        <a:gd name="connsiteX4" fmla="*/ 6572 w 123634"/>
                        <a:gd name="connsiteY4" fmla="*/ 0 h 68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634" h="68865">
                          <a:moveTo>
                            <a:pt x="6572" y="0"/>
                          </a:moveTo>
                          <a:cubicBezTo>
                            <a:pt x="3334" y="17526"/>
                            <a:pt x="1048" y="35433"/>
                            <a:pt x="0" y="53626"/>
                          </a:cubicBezTo>
                          <a:lnTo>
                            <a:pt x="119158" y="68866"/>
                          </a:lnTo>
                          <a:cubicBezTo>
                            <a:pt x="119634" y="54007"/>
                            <a:pt x="121158" y="39433"/>
                            <a:pt x="123634" y="25146"/>
                          </a:cubicBez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9" name="任意多边形: 形状 308"/>
                    <p:cNvSpPr/>
                    <p:nvPr/>
                  </p:nvSpPr>
                  <p:spPr>
                    <a:xfrm>
                      <a:off x="5199126" y="3445001"/>
                      <a:ext cx="122872" cy="114681"/>
                    </a:xfrm>
                    <a:custGeom>
                      <a:avLst/>
                      <a:gdLst>
                        <a:gd name="connsiteX0" fmla="*/ 122873 w 122872"/>
                        <a:gd name="connsiteY0" fmla="*/ 84582 h 114681"/>
                        <a:gd name="connsiteX1" fmla="*/ 38481 w 122872"/>
                        <a:gd name="connsiteY1" fmla="*/ 0 h 114681"/>
                        <a:gd name="connsiteX2" fmla="*/ 0 w 122872"/>
                        <a:gd name="connsiteY2" fmla="*/ 42863 h 114681"/>
                        <a:gd name="connsiteX3" fmla="*/ 95536 w 122872"/>
                        <a:gd name="connsiteY3" fmla="*/ 114681 h 114681"/>
                        <a:gd name="connsiteX4" fmla="*/ 122873 w 122872"/>
                        <a:gd name="connsiteY4" fmla="*/ 84582 h 114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72" h="114681">
                          <a:moveTo>
                            <a:pt x="122873" y="84582"/>
                          </a:moveTo>
                          <a:lnTo>
                            <a:pt x="38481" y="0"/>
                          </a:lnTo>
                          <a:cubicBezTo>
                            <a:pt x="24765" y="13430"/>
                            <a:pt x="11906" y="27718"/>
                            <a:pt x="0" y="42863"/>
                          </a:cubicBezTo>
                          <a:lnTo>
                            <a:pt x="95536" y="114681"/>
                          </a:lnTo>
                          <a:cubicBezTo>
                            <a:pt x="103918" y="104108"/>
                            <a:pt x="113062" y="94012"/>
                            <a:pt x="122873" y="84582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0" name="任意多边形: 形状 309"/>
                    <p:cNvSpPr/>
                    <p:nvPr/>
                  </p:nvSpPr>
                  <p:spPr>
                    <a:xfrm>
                      <a:off x="5296947" y="3367753"/>
                      <a:ext cx="102393" cy="127634"/>
                    </a:xfrm>
                    <a:custGeom>
                      <a:avLst/>
                      <a:gdLst>
                        <a:gd name="connsiteX0" fmla="*/ 49244 w 102393"/>
                        <a:gd name="connsiteY0" fmla="*/ 0 h 127634"/>
                        <a:gd name="connsiteX1" fmla="*/ 0 w 102393"/>
                        <a:gd name="connsiteY1" fmla="*/ 28765 h 127634"/>
                        <a:gd name="connsiteX2" fmla="*/ 66866 w 102393"/>
                        <a:gd name="connsiteY2" fmla="*/ 127635 h 127634"/>
                        <a:gd name="connsiteX3" fmla="*/ 102394 w 102393"/>
                        <a:gd name="connsiteY3" fmla="*/ 107156 h 127634"/>
                        <a:gd name="connsiteX4" fmla="*/ 49244 w 102393"/>
                        <a:gd name="connsiteY4" fmla="*/ 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393" h="127634">
                          <a:moveTo>
                            <a:pt x="49244" y="0"/>
                          </a:moveTo>
                          <a:cubicBezTo>
                            <a:pt x="32195" y="8572"/>
                            <a:pt x="15716" y="18097"/>
                            <a:pt x="0" y="28765"/>
                          </a:cubicBezTo>
                          <a:lnTo>
                            <a:pt x="66866" y="127635"/>
                          </a:lnTo>
                          <a:cubicBezTo>
                            <a:pt x="78105" y="120015"/>
                            <a:pt x="90106" y="113347"/>
                            <a:pt x="102394" y="107156"/>
                          </a:cubicBezTo>
                          <a:lnTo>
                            <a:pt x="49244" y="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1" name="任意多边形: 形状 310"/>
                    <p:cNvSpPr/>
                    <p:nvPr/>
                  </p:nvSpPr>
                  <p:spPr>
                    <a:xfrm>
                      <a:off x="5107114" y="3799141"/>
                      <a:ext cx="119443" cy="26860"/>
                    </a:xfrm>
                    <a:custGeom>
                      <a:avLst/>
                      <a:gdLst>
                        <a:gd name="connsiteX0" fmla="*/ 0 w 119443"/>
                        <a:gd name="connsiteY0" fmla="*/ 0 h 26860"/>
                        <a:gd name="connsiteX1" fmla="*/ 0 w 119443"/>
                        <a:gd name="connsiteY1" fmla="*/ 26860 h 26860"/>
                        <a:gd name="connsiteX2" fmla="*/ 119444 w 119443"/>
                        <a:gd name="connsiteY2" fmla="*/ 26860 h 26860"/>
                        <a:gd name="connsiteX3" fmla="*/ 119444 w 119443"/>
                        <a:gd name="connsiteY3" fmla="*/ 3810 h 268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9443" h="26860">
                          <a:moveTo>
                            <a:pt x="0" y="0"/>
                          </a:moveTo>
                          <a:lnTo>
                            <a:pt x="0" y="26860"/>
                          </a:lnTo>
                          <a:lnTo>
                            <a:pt x="119444" y="26860"/>
                          </a:lnTo>
                          <a:lnTo>
                            <a:pt x="119444" y="381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2" name="任意多边形: 形状 311"/>
                    <p:cNvSpPr/>
                    <p:nvPr/>
                  </p:nvSpPr>
                  <p:spPr>
                    <a:xfrm>
                      <a:off x="6595776" y="3222878"/>
                      <a:ext cx="159258" cy="318516"/>
                    </a:xfrm>
                    <a:custGeom>
                      <a:avLst/>
                      <a:gdLst>
                        <a:gd name="connsiteX0" fmla="*/ 0 w 159258"/>
                        <a:gd name="connsiteY0" fmla="*/ 0 h 318516"/>
                        <a:gd name="connsiteX1" fmla="*/ 0 w 159258"/>
                        <a:gd name="connsiteY1" fmla="*/ 318516 h 318516"/>
                        <a:gd name="connsiteX2" fmla="*/ 159258 w 159258"/>
                        <a:gd name="connsiteY2" fmla="*/ 159258 h 318516"/>
                        <a:gd name="connsiteX3" fmla="*/ 0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0" y="0"/>
                          </a:moveTo>
                          <a:lnTo>
                            <a:pt x="0" y="318516"/>
                          </a:lnTo>
                          <a:cubicBezTo>
                            <a:pt x="87916" y="318516"/>
                            <a:pt x="159258" y="247174"/>
                            <a:pt x="159258" y="159258"/>
                          </a:cubicBezTo>
                          <a:cubicBezTo>
                            <a:pt x="159258" y="71342"/>
                            <a:pt x="87916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3" name="任意多边形: 形状 312"/>
                    <p:cNvSpPr/>
                    <p:nvPr/>
                  </p:nvSpPr>
                  <p:spPr>
                    <a:xfrm>
                      <a:off x="6595776" y="3222878"/>
                      <a:ext cx="152495" cy="318516"/>
                    </a:xfrm>
                    <a:custGeom>
                      <a:avLst/>
                      <a:gdLst>
                        <a:gd name="connsiteX0" fmla="*/ 142589 w 152495"/>
                        <a:gd name="connsiteY0" fmla="*/ 215265 h 318516"/>
                        <a:gd name="connsiteX1" fmla="*/ 33909 w 152495"/>
                        <a:gd name="connsiteY1" fmla="*/ 167735 h 318516"/>
                        <a:gd name="connsiteX2" fmla="*/ 33909 w 152495"/>
                        <a:gd name="connsiteY2" fmla="*/ 3715 h 318516"/>
                        <a:gd name="connsiteX3" fmla="*/ 0 w 152495"/>
                        <a:gd name="connsiteY3" fmla="*/ 0 h 318516"/>
                        <a:gd name="connsiteX4" fmla="*/ 0 w 152495"/>
                        <a:gd name="connsiteY4" fmla="*/ 318516 h 318516"/>
                        <a:gd name="connsiteX5" fmla="*/ 152495 w 152495"/>
                        <a:gd name="connsiteY5" fmla="*/ 204978 h 318516"/>
                        <a:gd name="connsiteX6" fmla="*/ 142589 w 152495"/>
                        <a:gd name="connsiteY6" fmla="*/ 215265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2495" h="318516">
                          <a:moveTo>
                            <a:pt x="142589" y="215265"/>
                          </a:moveTo>
                          <a:cubicBezTo>
                            <a:pt x="101346" y="253841"/>
                            <a:pt x="33909" y="224218"/>
                            <a:pt x="33909" y="167735"/>
                          </a:cubicBezTo>
                          <a:lnTo>
                            <a:pt x="33909" y="3715"/>
                          </a:lnTo>
                          <a:cubicBezTo>
                            <a:pt x="22955" y="1333"/>
                            <a:pt x="11621" y="0"/>
                            <a:pt x="0" y="0"/>
                          </a:cubicBezTo>
                          <a:lnTo>
                            <a:pt x="0" y="318516"/>
                          </a:lnTo>
                          <a:cubicBezTo>
                            <a:pt x="72009" y="318516"/>
                            <a:pt x="132874" y="270605"/>
                            <a:pt x="152495" y="204978"/>
                          </a:cubicBezTo>
                          <a:cubicBezTo>
                            <a:pt x="149352" y="208502"/>
                            <a:pt x="146113" y="212026"/>
                            <a:pt x="142589" y="215265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4" name="任意多边形: 形状 313"/>
                    <p:cNvSpPr/>
                    <p:nvPr/>
                  </p:nvSpPr>
                  <p:spPr>
                    <a:xfrm>
                      <a:off x="6017990" y="2913125"/>
                      <a:ext cx="198691" cy="198691"/>
                    </a:xfrm>
                    <a:custGeom>
                      <a:avLst/>
                      <a:gdLst>
                        <a:gd name="connsiteX0" fmla="*/ 0 w 198691"/>
                        <a:gd name="connsiteY0" fmla="*/ 0 h 198691"/>
                        <a:gd name="connsiteX1" fmla="*/ 198691 w 198691"/>
                        <a:gd name="connsiteY1" fmla="*/ 0 h 198691"/>
                        <a:gd name="connsiteX2" fmla="*/ 198691 w 198691"/>
                        <a:gd name="connsiteY2" fmla="*/ 198691 h 198691"/>
                        <a:gd name="connsiteX3" fmla="*/ 0 w 198691"/>
                        <a:gd name="connsiteY3" fmla="*/ 198691 h 198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8691" h="198691">
                          <a:moveTo>
                            <a:pt x="0" y="0"/>
                          </a:moveTo>
                          <a:lnTo>
                            <a:pt x="198691" y="0"/>
                          </a:lnTo>
                          <a:lnTo>
                            <a:pt x="198691" y="198691"/>
                          </a:lnTo>
                          <a:lnTo>
                            <a:pt x="0" y="198691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5" name="任意多边形: 形状 314"/>
                    <p:cNvSpPr/>
                    <p:nvPr/>
                  </p:nvSpPr>
                  <p:spPr>
                    <a:xfrm>
                      <a:off x="6017990" y="2913125"/>
                      <a:ext cx="198691" cy="198691"/>
                    </a:xfrm>
                    <a:custGeom>
                      <a:avLst/>
                      <a:gdLst>
                        <a:gd name="connsiteX0" fmla="*/ 0 w 198691"/>
                        <a:gd name="connsiteY0" fmla="*/ 0 h 198691"/>
                        <a:gd name="connsiteX1" fmla="*/ 0 w 198691"/>
                        <a:gd name="connsiteY1" fmla="*/ 43434 h 198691"/>
                        <a:gd name="connsiteX2" fmla="*/ 84677 w 198691"/>
                        <a:gd name="connsiteY2" fmla="*/ 43434 h 198691"/>
                        <a:gd name="connsiteX3" fmla="*/ 162592 w 198691"/>
                        <a:gd name="connsiteY3" fmla="*/ 121349 h 198691"/>
                        <a:gd name="connsiteX4" fmla="*/ 162592 w 198691"/>
                        <a:gd name="connsiteY4" fmla="*/ 198692 h 198691"/>
                        <a:gd name="connsiteX5" fmla="*/ 198692 w 198691"/>
                        <a:gd name="connsiteY5" fmla="*/ 198692 h 198691"/>
                        <a:gd name="connsiteX6" fmla="*/ 198692 w 198691"/>
                        <a:gd name="connsiteY6" fmla="*/ 0 h 198691"/>
                        <a:gd name="connsiteX7" fmla="*/ 0 w 198691"/>
                        <a:gd name="connsiteY7" fmla="*/ 0 h 198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8691" h="198691">
                          <a:moveTo>
                            <a:pt x="0" y="0"/>
                          </a:moveTo>
                          <a:lnTo>
                            <a:pt x="0" y="43434"/>
                          </a:lnTo>
                          <a:lnTo>
                            <a:pt x="84677" y="43434"/>
                          </a:lnTo>
                          <a:cubicBezTo>
                            <a:pt x="127730" y="43434"/>
                            <a:pt x="162592" y="78296"/>
                            <a:pt x="162592" y="121349"/>
                          </a:cubicBezTo>
                          <a:lnTo>
                            <a:pt x="162592" y="198692"/>
                          </a:lnTo>
                          <a:lnTo>
                            <a:pt x="198692" y="198692"/>
                          </a:lnTo>
                          <a:lnTo>
                            <a:pt x="19869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6" name="任意多边形: 形状 315"/>
                    <p:cNvSpPr/>
                    <p:nvPr/>
                  </p:nvSpPr>
                  <p:spPr>
                    <a:xfrm>
                      <a:off x="5668232" y="2483833"/>
                      <a:ext cx="898112" cy="431482"/>
                    </a:xfrm>
                    <a:custGeom>
                      <a:avLst/>
                      <a:gdLst>
                        <a:gd name="connsiteX0" fmla="*/ 689515 w 898112"/>
                        <a:gd name="connsiteY0" fmla="*/ 0 h 431482"/>
                        <a:gd name="connsiteX1" fmla="*/ 208598 w 898112"/>
                        <a:gd name="connsiteY1" fmla="*/ 0 h 431482"/>
                        <a:gd name="connsiteX2" fmla="*/ 0 w 898112"/>
                        <a:gd name="connsiteY2" fmla="*/ 208597 h 431482"/>
                        <a:gd name="connsiteX3" fmla="*/ 0 w 898112"/>
                        <a:gd name="connsiteY3" fmla="*/ 222885 h 431482"/>
                        <a:gd name="connsiteX4" fmla="*/ 208598 w 898112"/>
                        <a:gd name="connsiteY4" fmla="*/ 431483 h 431482"/>
                        <a:gd name="connsiteX5" fmla="*/ 689515 w 898112"/>
                        <a:gd name="connsiteY5" fmla="*/ 431483 h 431482"/>
                        <a:gd name="connsiteX6" fmla="*/ 898112 w 898112"/>
                        <a:gd name="connsiteY6" fmla="*/ 222885 h 431482"/>
                        <a:gd name="connsiteX7" fmla="*/ 898112 w 898112"/>
                        <a:gd name="connsiteY7" fmla="*/ 208597 h 431482"/>
                        <a:gd name="connsiteX8" fmla="*/ 689515 w 898112"/>
                        <a:gd name="connsiteY8" fmla="*/ 0 h 431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8112" h="431482">
                          <a:moveTo>
                            <a:pt x="689515" y="0"/>
                          </a:moveTo>
                          <a:lnTo>
                            <a:pt x="208598" y="0"/>
                          </a:lnTo>
                          <a:cubicBezTo>
                            <a:pt x="93440" y="0"/>
                            <a:pt x="0" y="93345"/>
                            <a:pt x="0" y="208597"/>
                          </a:cubicBezTo>
                          <a:lnTo>
                            <a:pt x="0" y="222885"/>
                          </a:lnTo>
                          <a:cubicBezTo>
                            <a:pt x="0" y="338042"/>
                            <a:pt x="93345" y="431483"/>
                            <a:pt x="208598" y="431483"/>
                          </a:cubicBezTo>
                          <a:lnTo>
                            <a:pt x="689515" y="431483"/>
                          </a:lnTo>
                          <a:cubicBezTo>
                            <a:pt x="804672" y="431483"/>
                            <a:pt x="898112" y="338137"/>
                            <a:pt x="898112" y="222885"/>
                          </a:cubicBezTo>
                          <a:lnTo>
                            <a:pt x="898112" y="208597"/>
                          </a:lnTo>
                          <a:cubicBezTo>
                            <a:pt x="898112" y="93440"/>
                            <a:pt x="804672" y="0"/>
                            <a:pt x="689515" y="0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7" name="任意多边形: 形状 316"/>
                    <p:cNvSpPr/>
                    <p:nvPr/>
                  </p:nvSpPr>
                  <p:spPr>
                    <a:xfrm>
                      <a:off x="5698521" y="2550984"/>
                      <a:ext cx="867822" cy="364331"/>
                    </a:xfrm>
                    <a:custGeom>
                      <a:avLst/>
                      <a:gdLst>
                        <a:gd name="connsiteX0" fmla="*/ 808196 w 867822"/>
                        <a:gd name="connsiteY0" fmla="*/ 0 h 364331"/>
                        <a:gd name="connsiteX1" fmla="*/ 838390 w 867822"/>
                        <a:gd name="connsiteY1" fmla="*/ 109633 h 364331"/>
                        <a:gd name="connsiteX2" fmla="*/ 622745 w 867822"/>
                        <a:gd name="connsiteY2" fmla="*/ 325279 h 364331"/>
                        <a:gd name="connsiteX3" fmla="*/ 156115 w 867822"/>
                        <a:gd name="connsiteY3" fmla="*/ 325279 h 364331"/>
                        <a:gd name="connsiteX4" fmla="*/ 0 w 867822"/>
                        <a:gd name="connsiteY4" fmla="*/ 258223 h 364331"/>
                        <a:gd name="connsiteX5" fmla="*/ 185547 w 867822"/>
                        <a:gd name="connsiteY5" fmla="*/ 364331 h 364331"/>
                        <a:gd name="connsiteX6" fmla="*/ 652177 w 867822"/>
                        <a:gd name="connsiteY6" fmla="*/ 364331 h 364331"/>
                        <a:gd name="connsiteX7" fmla="*/ 867823 w 867822"/>
                        <a:gd name="connsiteY7" fmla="*/ 148685 h 364331"/>
                        <a:gd name="connsiteX8" fmla="*/ 808196 w 867822"/>
                        <a:gd name="connsiteY8" fmla="*/ 0 h 3643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67822" h="364331">
                          <a:moveTo>
                            <a:pt x="808196" y="0"/>
                          </a:moveTo>
                          <a:cubicBezTo>
                            <a:pt x="827246" y="32099"/>
                            <a:pt x="838390" y="69532"/>
                            <a:pt x="838390" y="109633"/>
                          </a:cubicBezTo>
                          <a:cubicBezTo>
                            <a:pt x="838390" y="228790"/>
                            <a:pt x="741807" y="325279"/>
                            <a:pt x="622745" y="325279"/>
                          </a:cubicBezTo>
                          <a:lnTo>
                            <a:pt x="156115" y="325279"/>
                          </a:lnTo>
                          <a:cubicBezTo>
                            <a:pt x="94679" y="325279"/>
                            <a:pt x="39338" y="299466"/>
                            <a:pt x="0" y="258223"/>
                          </a:cubicBezTo>
                          <a:cubicBezTo>
                            <a:pt x="37529" y="321659"/>
                            <a:pt x="106490" y="364331"/>
                            <a:pt x="185547" y="364331"/>
                          </a:cubicBezTo>
                          <a:lnTo>
                            <a:pt x="652177" y="364331"/>
                          </a:lnTo>
                          <a:cubicBezTo>
                            <a:pt x="771335" y="364331"/>
                            <a:pt x="867823" y="267748"/>
                            <a:pt x="867823" y="148685"/>
                          </a:cubicBezTo>
                          <a:cubicBezTo>
                            <a:pt x="867823" y="90964"/>
                            <a:pt x="845058" y="38672"/>
                            <a:pt x="808196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8" name="任意多边形: 形状 317"/>
                    <p:cNvSpPr/>
                    <p:nvPr/>
                  </p:nvSpPr>
                  <p:spPr>
                    <a:xfrm>
                      <a:off x="5747861" y="2563462"/>
                      <a:ext cx="738854" cy="272224"/>
                    </a:xfrm>
                    <a:custGeom>
                      <a:avLst/>
                      <a:gdLst>
                        <a:gd name="connsiteX0" fmla="*/ 602742 w 738854"/>
                        <a:gd name="connsiteY0" fmla="*/ 0 h 272224"/>
                        <a:gd name="connsiteX1" fmla="*/ 136112 w 738854"/>
                        <a:gd name="connsiteY1" fmla="*/ 0 h 272224"/>
                        <a:gd name="connsiteX2" fmla="*/ 0 w 738854"/>
                        <a:gd name="connsiteY2" fmla="*/ 136112 h 272224"/>
                        <a:gd name="connsiteX3" fmla="*/ 136112 w 738854"/>
                        <a:gd name="connsiteY3" fmla="*/ 272224 h 272224"/>
                        <a:gd name="connsiteX4" fmla="*/ 602742 w 738854"/>
                        <a:gd name="connsiteY4" fmla="*/ 272224 h 272224"/>
                        <a:gd name="connsiteX5" fmla="*/ 738854 w 738854"/>
                        <a:gd name="connsiteY5" fmla="*/ 136112 h 272224"/>
                        <a:gd name="connsiteX6" fmla="*/ 602742 w 738854"/>
                        <a:gd name="connsiteY6" fmla="*/ 0 h 272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38854" h="272224">
                          <a:moveTo>
                            <a:pt x="602742" y="0"/>
                          </a:moveTo>
                          <a:lnTo>
                            <a:pt x="136112" y="0"/>
                          </a:lnTo>
                          <a:cubicBezTo>
                            <a:pt x="61055" y="0"/>
                            <a:pt x="0" y="61055"/>
                            <a:pt x="0" y="136112"/>
                          </a:cubicBezTo>
                          <a:cubicBezTo>
                            <a:pt x="0" y="211169"/>
                            <a:pt x="61055" y="272224"/>
                            <a:pt x="136112" y="272224"/>
                          </a:cubicBezTo>
                          <a:lnTo>
                            <a:pt x="602742" y="272224"/>
                          </a:lnTo>
                          <a:cubicBezTo>
                            <a:pt x="677799" y="272224"/>
                            <a:pt x="738854" y="211169"/>
                            <a:pt x="738854" y="136112"/>
                          </a:cubicBezTo>
                          <a:cubicBezTo>
                            <a:pt x="738854" y="61055"/>
                            <a:pt x="677799" y="0"/>
                            <a:pt x="602742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9" name="任意多边形: 形状 318"/>
                    <p:cNvSpPr/>
                    <p:nvPr/>
                  </p:nvSpPr>
                  <p:spPr>
                    <a:xfrm>
                      <a:off x="5638895" y="3111816"/>
                      <a:ext cx="956881" cy="765429"/>
                    </a:xfrm>
                    <a:custGeom>
                      <a:avLst/>
                      <a:gdLst>
                        <a:gd name="connsiteX0" fmla="*/ 478441 w 956881"/>
                        <a:gd name="connsiteY0" fmla="*/ 0 h 765429"/>
                        <a:gd name="connsiteX1" fmla="*/ 109823 w 956881"/>
                        <a:gd name="connsiteY1" fmla="*/ 0 h 765429"/>
                        <a:gd name="connsiteX2" fmla="*/ 0 w 956881"/>
                        <a:gd name="connsiteY2" fmla="*/ 109823 h 765429"/>
                        <a:gd name="connsiteX3" fmla="*/ 0 w 956881"/>
                        <a:gd name="connsiteY3" fmla="*/ 431863 h 765429"/>
                        <a:gd name="connsiteX4" fmla="*/ 17050 w 956881"/>
                        <a:gd name="connsiteY4" fmla="*/ 490633 h 765429"/>
                        <a:gd name="connsiteX5" fmla="*/ 158972 w 956881"/>
                        <a:gd name="connsiteY5" fmla="*/ 714470 h 765429"/>
                        <a:gd name="connsiteX6" fmla="*/ 251746 w 956881"/>
                        <a:gd name="connsiteY6" fmla="*/ 765429 h 765429"/>
                        <a:gd name="connsiteX7" fmla="*/ 478441 w 956881"/>
                        <a:gd name="connsiteY7" fmla="*/ 765429 h 765429"/>
                        <a:gd name="connsiteX8" fmla="*/ 705136 w 956881"/>
                        <a:gd name="connsiteY8" fmla="*/ 765429 h 765429"/>
                        <a:gd name="connsiteX9" fmla="*/ 797909 w 956881"/>
                        <a:gd name="connsiteY9" fmla="*/ 714470 h 765429"/>
                        <a:gd name="connsiteX10" fmla="*/ 939832 w 956881"/>
                        <a:gd name="connsiteY10" fmla="*/ 490633 h 765429"/>
                        <a:gd name="connsiteX11" fmla="*/ 956882 w 956881"/>
                        <a:gd name="connsiteY11" fmla="*/ 431863 h 765429"/>
                        <a:gd name="connsiteX12" fmla="*/ 956882 w 956881"/>
                        <a:gd name="connsiteY12" fmla="*/ 109823 h 765429"/>
                        <a:gd name="connsiteX13" fmla="*/ 847058 w 956881"/>
                        <a:gd name="connsiteY13" fmla="*/ 0 h 765429"/>
                        <a:gd name="connsiteX14" fmla="*/ 478441 w 956881"/>
                        <a:gd name="connsiteY14" fmla="*/ 0 h 765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56881" h="765429">
                          <a:moveTo>
                            <a:pt x="478441" y="0"/>
                          </a:moveTo>
                          <a:lnTo>
                            <a:pt x="109823" y="0"/>
                          </a:lnTo>
                          <a:cubicBezTo>
                            <a:pt x="49149" y="0"/>
                            <a:pt x="0" y="49149"/>
                            <a:pt x="0" y="109823"/>
                          </a:cubicBezTo>
                          <a:lnTo>
                            <a:pt x="0" y="431863"/>
                          </a:lnTo>
                          <a:cubicBezTo>
                            <a:pt x="0" y="452723"/>
                            <a:pt x="5905" y="473107"/>
                            <a:pt x="17050" y="490633"/>
                          </a:cubicBezTo>
                          <a:lnTo>
                            <a:pt x="158972" y="714470"/>
                          </a:lnTo>
                          <a:cubicBezTo>
                            <a:pt x="179070" y="746188"/>
                            <a:pt x="214122" y="765429"/>
                            <a:pt x="251746" y="765429"/>
                          </a:cubicBezTo>
                          <a:lnTo>
                            <a:pt x="478441" y="765429"/>
                          </a:lnTo>
                          <a:lnTo>
                            <a:pt x="705136" y="765429"/>
                          </a:lnTo>
                          <a:cubicBezTo>
                            <a:pt x="742760" y="765429"/>
                            <a:pt x="777716" y="746188"/>
                            <a:pt x="797909" y="714470"/>
                          </a:cubicBezTo>
                          <a:lnTo>
                            <a:pt x="939832" y="490633"/>
                          </a:lnTo>
                          <a:cubicBezTo>
                            <a:pt x="950976" y="473012"/>
                            <a:pt x="956882" y="452628"/>
                            <a:pt x="956882" y="431863"/>
                          </a:cubicBezTo>
                          <a:lnTo>
                            <a:pt x="956882" y="109823"/>
                          </a:lnTo>
                          <a:cubicBezTo>
                            <a:pt x="956882" y="49149"/>
                            <a:pt x="907732" y="0"/>
                            <a:pt x="847058" y="0"/>
                          </a:cubicBezTo>
                          <a:lnTo>
                            <a:pt x="478441" y="0"/>
                          </a:ln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0" name="任意多边形: 形状 319"/>
                    <p:cNvSpPr/>
                    <p:nvPr/>
                  </p:nvSpPr>
                  <p:spPr>
                    <a:xfrm>
                      <a:off x="5765291" y="3129628"/>
                      <a:ext cx="830579" cy="747617"/>
                    </a:xfrm>
                    <a:custGeom>
                      <a:avLst/>
                      <a:gdLst>
                        <a:gd name="connsiteX0" fmla="*/ 780574 w 830579"/>
                        <a:gd name="connsiteY0" fmla="*/ 0 h 747617"/>
                        <a:gd name="connsiteX1" fmla="*/ 782765 w 830579"/>
                        <a:gd name="connsiteY1" fmla="*/ 21908 h 747617"/>
                        <a:gd name="connsiteX2" fmla="*/ 782765 w 830579"/>
                        <a:gd name="connsiteY2" fmla="*/ 252317 h 747617"/>
                        <a:gd name="connsiteX3" fmla="*/ 716661 w 830579"/>
                        <a:gd name="connsiteY3" fmla="*/ 480060 h 747617"/>
                        <a:gd name="connsiteX4" fmla="*/ 716661 w 830579"/>
                        <a:gd name="connsiteY4" fmla="*/ 480060 h 747617"/>
                        <a:gd name="connsiteX5" fmla="*/ 357473 w 830579"/>
                        <a:gd name="connsiteY5" fmla="*/ 677609 h 747617"/>
                        <a:gd name="connsiteX6" fmla="*/ 304324 w 830579"/>
                        <a:gd name="connsiteY6" fmla="*/ 677609 h 747617"/>
                        <a:gd name="connsiteX7" fmla="*/ 77629 w 830579"/>
                        <a:gd name="connsiteY7" fmla="*/ 677609 h 747617"/>
                        <a:gd name="connsiteX8" fmla="*/ 0 w 830579"/>
                        <a:gd name="connsiteY8" fmla="*/ 645224 h 747617"/>
                        <a:gd name="connsiteX9" fmla="*/ 32671 w 830579"/>
                        <a:gd name="connsiteY9" fmla="*/ 696659 h 747617"/>
                        <a:gd name="connsiteX10" fmla="*/ 125444 w 830579"/>
                        <a:gd name="connsiteY10" fmla="*/ 747617 h 747617"/>
                        <a:gd name="connsiteX11" fmla="*/ 352139 w 830579"/>
                        <a:gd name="connsiteY11" fmla="*/ 747617 h 747617"/>
                        <a:gd name="connsiteX12" fmla="*/ 578834 w 830579"/>
                        <a:gd name="connsiteY12" fmla="*/ 747617 h 747617"/>
                        <a:gd name="connsiteX13" fmla="*/ 671608 w 830579"/>
                        <a:gd name="connsiteY13" fmla="*/ 696563 h 747617"/>
                        <a:gd name="connsiteX14" fmla="*/ 813530 w 830579"/>
                        <a:gd name="connsiteY14" fmla="*/ 472726 h 747617"/>
                        <a:gd name="connsiteX15" fmla="*/ 830580 w 830579"/>
                        <a:gd name="connsiteY15" fmla="*/ 413957 h 747617"/>
                        <a:gd name="connsiteX16" fmla="*/ 830580 w 830579"/>
                        <a:gd name="connsiteY16" fmla="*/ 91916 h 747617"/>
                        <a:gd name="connsiteX17" fmla="*/ 780574 w 830579"/>
                        <a:gd name="connsiteY17" fmla="*/ 0 h 7476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30579" h="747617">
                          <a:moveTo>
                            <a:pt x="780574" y="0"/>
                          </a:moveTo>
                          <a:cubicBezTo>
                            <a:pt x="782003" y="7048"/>
                            <a:pt x="782765" y="14383"/>
                            <a:pt x="782765" y="21908"/>
                          </a:cubicBezTo>
                          <a:lnTo>
                            <a:pt x="782765" y="252317"/>
                          </a:lnTo>
                          <a:cubicBezTo>
                            <a:pt x="782765" y="332994"/>
                            <a:pt x="759809" y="411956"/>
                            <a:pt x="716661" y="480060"/>
                          </a:cubicBezTo>
                          <a:lnTo>
                            <a:pt x="716661" y="480060"/>
                          </a:lnTo>
                          <a:cubicBezTo>
                            <a:pt x="638651" y="603028"/>
                            <a:pt x="503111" y="677609"/>
                            <a:pt x="357473" y="677609"/>
                          </a:cubicBezTo>
                          <a:lnTo>
                            <a:pt x="304324" y="677609"/>
                          </a:lnTo>
                          <a:lnTo>
                            <a:pt x="77629" y="677609"/>
                          </a:lnTo>
                          <a:cubicBezTo>
                            <a:pt x="48101" y="677609"/>
                            <a:pt x="20383" y="665607"/>
                            <a:pt x="0" y="645224"/>
                          </a:cubicBezTo>
                          <a:lnTo>
                            <a:pt x="32671" y="696659"/>
                          </a:lnTo>
                          <a:cubicBezTo>
                            <a:pt x="52769" y="728377"/>
                            <a:pt x="87821" y="747617"/>
                            <a:pt x="125444" y="747617"/>
                          </a:cubicBezTo>
                          <a:lnTo>
                            <a:pt x="352139" y="747617"/>
                          </a:lnTo>
                          <a:lnTo>
                            <a:pt x="578834" y="747617"/>
                          </a:lnTo>
                          <a:cubicBezTo>
                            <a:pt x="616458" y="747617"/>
                            <a:pt x="651415" y="728377"/>
                            <a:pt x="671608" y="696563"/>
                          </a:cubicBezTo>
                          <a:lnTo>
                            <a:pt x="813530" y="472726"/>
                          </a:lnTo>
                          <a:cubicBezTo>
                            <a:pt x="824675" y="455105"/>
                            <a:pt x="830580" y="434721"/>
                            <a:pt x="830580" y="413957"/>
                          </a:cubicBezTo>
                          <a:lnTo>
                            <a:pt x="830580" y="91916"/>
                          </a:lnTo>
                          <a:cubicBezTo>
                            <a:pt x="830485" y="53435"/>
                            <a:pt x="810578" y="19621"/>
                            <a:pt x="780574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1" name="任意多边形: 形状 320"/>
                    <p:cNvSpPr/>
                    <p:nvPr/>
                  </p:nvSpPr>
                  <p:spPr>
                    <a:xfrm>
                      <a:off x="6308598" y="3933633"/>
                      <a:ext cx="710564" cy="710564"/>
                    </a:xfrm>
                    <a:custGeom>
                      <a:avLst/>
                      <a:gdLst>
                        <a:gd name="connsiteX0" fmla="*/ 710565 w 710564"/>
                        <a:gd name="connsiteY0" fmla="*/ 433007 h 710564"/>
                        <a:gd name="connsiteX1" fmla="*/ 710565 w 710564"/>
                        <a:gd name="connsiteY1" fmla="*/ 277559 h 710564"/>
                        <a:gd name="connsiteX2" fmla="*/ 663511 w 710564"/>
                        <a:gd name="connsiteY2" fmla="*/ 265462 h 710564"/>
                        <a:gd name="connsiteX3" fmla="*/ 636746 w 710564"/>
                        <a:gd name="connsiteY3" fmla="*/ 200882 h 710564"/>
                        <a:gd name="connsiteX4" fmla="*/ 661416 w 710564"/>
                        <a:gd name="connsiteY4" fmla="*/ 159067 h 710564"/>
                        <a:gd name="connsiteX5" fmla="*/ 551497 w 710564"/>
                        <a:gd name="connsiteY5" fmla="*/ 49149 h 710564"/>
                        <a:gd name="connsiteX6" fmla="*/ 509683 w 710564"/>
                        <a:gd name="connsiteY6" fmla="*/ 73819 h 710564"/>
                        <a:gd name="connsiteX7" fmla="*/ 445103 w 710564"/>
                        <a:gd name="connsiteY7" fmla="*/ 47054 h 710564"/>
                        <a:gd name="connsiteX8" fmla="*/ 433006 w 710564"/>
                        <a:gd name="connsiteY8" fmla="*/ 0 h 710564"/>
                        <a:gd name="connsiteX9" fmla="*/ 277559 w 710564"/>
                        <a:gd name="connsiteY9" fmla="*/ 0 h 710564"/>
                        <a:gd name="connsiteX10" fmla="*/ 265462 w 710564"/>
                        <a:gd name="connsiteY10" fmla="*/ 47054 h 710564"/>
                        <a:gd name="connsiteX11" fmla="*/ 200882 w 710564"/>
                        <a:gd name="connsiteY11" fmla="*/ 73819 h 710564"/>
                        <a:gd name="connsiteX12" fmla="*/ 159067 w 710564"/>
                        <a:gd name="connsiteY12" fmla="*/ 49149 h 710564"/>
                        <a:gd name="connsiteX13" fmla="*/ 49149 w 710564"/>
                        <a:gd name="connsiteY13" fmla="*/ 159067 h 710564"/>
                        <a:gd name="connsiteX14" fmla="*/ 73819 w 710564"/>
                        <a:gd name="connsiteY14" fmla="*/ 200882 h 710564"/>
                        <a:gd name="connsiteX15" fmla="*/ 47053 w 710564"/>
                        <a:gd name="connsiteY15" fmla="*/ 265462 h 710564"/>
                        <a:gd name="connsiteX16" fmla="*/ 0 w 710564"/>
                        <a:gd name="connsiteY16" fmla="*/ 277559 h 710564"/>
                        <a:gd name="connsiteX17" fmla="*/ 0 w 710564"/>
                        <a:gd name="connsiteY17" fmla="*/ 433007 h 710564"/>
                        <a:gd name="connsiteX18" fmla="*/ 47053 w 710564"/>
                        <a:gd name="connsiteY18" fmla="*/ 445103 h 710564"/>
                        <a:gd name="connsiteX19" fmla="*/ 73819 w 710564"/>
                        <a:gd name="connsiteY19" fmla="*/ 509683 h 710564"/>
                        <a:gd name="connsiteX20" fmla="*/ 49149 w 710564"/>
                        <a:gd name="connsiteY20" fmla="*/ 551498 h 710564"/>
                        <a:gd name="connsiteX21" fmla="*/ 159067 w 710564"/>
                        <a:gd name="connsiteY21" fmla="*/ 661416 h 710564"/>
                        <a:gd name="connsiteX22" fmla="*/ 200882 w 710564"/>
                        <a:gd name="connsiteY22" fmla="*/ 636746 h 710564"/>
                        <a:gd name="connsiteX23" fmla="*/ 265462 w 710564"/>
                        <a:gd name="connsiteY23" fmla="*/ 663512 h 710564"/>
                        <a:gd name="connsiteX24" fmla="*/ 277559 w 710564"/>
                        <a:gd name="connsiteY24" fmla="*/ 710565 h 710564"/>
                        <a:gd name="connsiteX25" fmla="*/ 433006 w 710564"/>
                        <a:gd name="connsiteY25" fmla="*/ 710565 h 710564"/>
                        <a:gd name="connsiteX26" fmla="*/ 445103 w 710564"/>
                        <a:gd name="connsiteY26" fmla="*/ 663512 h 710564"/>
                        <a:gd name="connsiteX27" fmla="*/ 509683 w 710564"/>
                        <a:gd name="connsiteY27" fmla="*/ 636746 h 710564"/>
                        <a:gd name="connsiteX28" fmla="*/ 551497 w 710564"/>
                        <a:gd name="connsiteY28" fmla="*/ 661416 h 710564"/>
                        <a:gd name="connsiteX29" fmla="*/ 661416 w 710564"/>
                        <a:gd name="connsiteY29" fmla="*/ 551498 h 710564"/>
                        <a:gd name="connsiteX30" fmla="*/ 636746 w 710564"/>
                        <a:gd name="connsiteY30" fmla="*/ 509683 h 710564"/>
                        <a:gd name="connsiteX31" fmla="*/ 663511 w 710564"/>
                        <a:gd name="connsiteY31" fmla="*/ 445103 h 710564"/>
                        <a:gd name="connsiteX32" fmla="*/ 710565 w 710564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4" h="710564">
                          <a:moveTo>
                            <a:pt x="710565" y="433007"/>
                          </a:moveTo>
                          <a:lnTo>
                            <a:pt x="710565" y="277559"/>
                          </a:lnTo>
                          <a:lnTo>
                            <a:pt x="663511" y="265462"/>
                          </a:lnTo>
                          <a:cubicBezTo>
                            <a:pt x="656939" y="242792"/>
                            <a:pt x="647986" y="221171"/>
                            <a:pt x="636746" y="200882"/>
                          </a:cubicBezTo>
                          <a:lnTo>
                            <a:pt x="661416" y="159067"/>
                          </a:lnTo>
                          <a:lnTo>
                            <a:pt x="551497" y="49149"/>
                          </a:lnTo>
                          <a:lnTo>
                            <a:pt x="509683" y="73819"/>
                          </a:lnTo>
                          <a:cubicBezTo>
                            <a:pt x="489394" y="62675"/>
                            <a:pt x="467773" y="53721"/>
                            <a:pt x="445103" y="47054"/>
                          </a:cubicBezTo>
                          <a:lnTo>
                            <a:pt x="433006" y="0"/>
                          </a:lnTo>
                          <a:lnTo>
                            <a:pt x="277559" y="0"/>
                          </a:lnTo>
                          <a:lnTo>
                            <a:pt x="265462" y="47054"/>
                          </a:lnTo>
                          <a:cubicBezTo>
                            <a:pt x="242792" y="53626"/>
                            <a:pt x="221170" y="62579"/>
                            <a:pt x="200882" y="73819"/>
                          </a:cubicBezTo>
                          <a:lnTo>
                            <a:pt x="159067" y="49149"/>
                          </a:lnTo>
                          <a:lnTo>
                            <a:pt x="49149" y="159067"/>
                          </a:lnTo>
                          <a:lnTo>
                            <a:pt x="73819" y="200882"/>
                          </a:lnTo>
                          <a:cubicBezTo>
                            <a:pt x="62674" y="221171"/>
                            <a:pt x="53721" y="242792"/>
                            <a:pt x="47053" y="265462"/>
                          </a:cubicBezTo>
                          <a:lnTo>
                            <a:pt x="0" y="277559"/>
                          </a:lnTo>
                          <a:lnTo>
                            <a:pt x="0" y="433007"/>
                          </a:lnTo>
                          <a:lnTo>
                            <a:pt x="47053" y="445103"/>
                          </a:lnTo>
                          <a:cubicBezTo>
                            <a:pt x="53626" y="467773"/>
                            <a:pt x="62579" y="489395"/>
                            <a:pt x="73819" y="509683"/>
                          </a:cubicBezTo>
                          <a:lnTo>
                            <a:pt x="49149" y="551498"/>
                          </a:lnTo>
                          <a:lnTo>
                            <a:pt x="159067" y="661416"/>
                          </a:lnTo>
                          <a:lnTo>
                            <a:pt x="200882" y="636746"/>
                          </a:lnTo>
                          <a:cubicBezTo>
                            <a:pt x="221170" y="647891"/>
                            <a:pt x="242792" y="656844"/>
                            <a:pt x="265462" y="663512"/>
                          </a:cubicBezTo>
                          <a:lnTo>
                            <a:pt x="277559" y="710565"/>
                          </a:lnTo>
                          <a:lnTo>
                            <a:pt x="433006" y="710565"/>
                          </a:lnTo>
                          <a:lnTo>
                            <a:pt x="445103" y="663512"/>
                          </a:lnTo>
                          <a:cubicBezTo>
                            <a:pt x="467773" y="656939"/>
                            <a:pt x="489394" y="647986"/>
                            <a:pt x="509683" y="636746"/>
                          </a:cubicBezTo>
                          <a:lnTo>
                            <a:pt x="551497" y="661416"/>
                          </a:lnTo>
                          <a:lnTo>
                            <a:pt x="661416" y="551498"/>
                          </a:lnTo>
                          <a:lnTo>
                            <a:pt x="636746" y="509683"/>
                          </a:lnTo>
                          <a:cubicBezTo>
                            <a:pt x="647890" y="489395"/>
                            <a:pt x="656844" y="467773"/>
                            <a:pt x="663511" y="445103"/>
                          </a:cubicBezTo>
                          <a:lnTo>
                            <a:pt x="710565" y="43300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2" name="任意多边形: 形状 321"/>
                    <p:cNvSpPr/>
                    <p:nvPr/>
                  </p:nvSpPr>
                  <p:spPr>
                    <a:xfrm rot="-4540233">
                      <a:off x="6419847" y="4044809"/>
                      <a:ext cx="488257" cy="488257"/>
                    </a:xfrm>
                    <a:custGeom>
                      <a:avLst/>
                      <a:gdLst>
                        <a:gd name="connsiteX0" fmla="*/ 488257 w 488257"/>
                        <a:gd name="connsiteY0" fmla="*/ 244129 h 488257"/>
                        <a:gd name="connsiteX1" fmla="*/ 244129 w 488257"/>
                        <a:gd name="connsiteY1" fmla="*/ 488257 h 488257"/>
                        <a:gd name="connsiteX2" fmla="*/ 0 w 488257"/>
                        <a:gd name="connsiteY2" fmla="*/ 244129 h 488257"/>
                        <a:gd name="connsiteX3" fmla="*/ 244129 w 488257"/>
                        <a:gd name="connsiteY3" fmla="*/ 0 h 488257"/>
                        <a:gd name="connsiteX4" fmla="*/ 488257 w 488257"/>
                        <a:gd name="connsiteY4" fmla="*/ 244129 h 488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257" h="488257">
                          <a:moveTo>
                            <a:pt x="488257" y="244129"/>
                          </a:moveTo>
                          <a:cubicBezTo>
                            <a:pt x="488257" y="378957"/>
                            <a:pt x="378957" y="488257"/>
                            <a:pt x="244129" y="488257"/>
                          </a:cubicBezTo>
                          <a:cubicBezTo>
                            <a:pt x="109300" y="488257"/>
                            <a:pt x="0" y="378957"/>
                            <a:pt x="0" y="244129"/>
                          </a:cubicBezTo>
                          <a:cubicBezTo>
                            <a:pt x="0" y="109300"/>
                            <a:pt x="109300" y="0"/>
                            <a:pt x="244129" y="0"/>
                          </a:cubicBezTo>
                          <a:cubicBezTo>
                            <a:pt x="378957" y="0"/>
                            <a:pt x="488257" y="109300"/>
                            <a:pt x="488257" y="244129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3" name="任意多边形: 形状 322"/>
                    <p:cNvSpPr/>
                    <p:nvPr/>
                  </p:nvSpPr>
                  <p:spPr>
                    <a:xfrm rot="-4815532">
                      <a:off x="6447092" y="4072019"/>
                      <a:ext cx="433776" cy="433776"/>
                    </a:xfrm>
                    <a:custGeom>
                      <a:avLst/>
                      <a:gdLst>
                        <a:gd name="connsiteX0" fmla="*/ 433776 w 433776"/>
                        <a:gd name="connsiteY0" fmla="*/ 216888 h 433776"/>
                        <a:gd name="connsiteX1" fmla="*/ 216888 w 433776"/>
                        <a:gd name="connsiteY1" fmla="*/ 433776 h 433776"/>
                        <a:gd name="connsiteX2" fmla="*/ 0 w 433776"/>
                        <a:gd name="connsiteY2" fmla="*/ 216888 h 433776"/>
                        <a:gd name="connsiteX3" fmla="*/ 216888 w 433776"/>
                        <a:gd name="connsiteY3" fmla="*/ 0 h 433776"/>
                        <a:gd name="connsiteX4" fmla="*/ 433776 w 433776"/>
                        <a:gd name="connsiteY4" fmla="*/ 216888 h 4337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76" h="433776">
                          <a:moveTo>
                            <a:pt x="433776" y="216888"/>
                          </a:moveTo>
                          <a:cubicBezTo>
                            <a:pt x="433776" y="336672"/>
                            <a:pt x="336672" y="433776"/>
                            <a:pt x="216888" y="433776"/>
                          </a:cubicBezTo>
                          <a:cubicBezTo>
                            <a:pt x="97104" y="433776"/>
                            <a:pt x="0" y="336672"/>
                            <a:pt x="0" y="216888"/>
                          </a:cubicBezTo>
                          <a:cubicBezTo>
                            <a:pt x="0" y="97104"/>
                            <a:pt x="97104" y="0"/>
                            <a:pt x="216888" y="0"/>
                          </a:cubicBezTo>
                          <a:cubicBezTo>
                            <a:pt x="336672" y="0"/>
                            <a:pt x="433776" y="97104"/>
                            <a:pt x="433776" y="216888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4" name="任意多边形: 形状 323"/>
                    <p:cNvSpPr/>
                    <p:nvPr/>
                  </p:nvSpPr>
                  <p:spPr>
                    <a:xfrm>
                      <a:off x="6521386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5" name="任意多边形: 形状 324"/>
                    <p:cNvSpPr/>
                    <p:nvPr/>
                  </p:nvSpPr>
                  <p:spPr>
                    <a:xfrm>
                      <a:off x="5215413" y="3933633"/>
                      <a:ext cx="710565" cy="710564"/>
                    </a:xfrm>
                    <a:custGeom>
                      <a:avLst/>
                      <a:gdLst>
                        <a:gd name="connsiteX0" fmla="*/ 0 w 710565"/>
                        <a:gd name="connsiteY0" fmla="*/ 433007 h 710564"/>
                        <a:gd name="connsiteX1" fmla="*/ 0 w 710565"/>
                        <a:gd name="connsiteY1" fmla="*/ 277559 h 710564"/>
                        <a:gd name="connsiteX2" fmla="*/ 47054 w 710565"/>
                        <a:gd name="connsiteY2" fmla="*/ 265462 h 710564"/>
                        <a:gd name="connsiteX3" fmla="*/ 73819 w 710565"/>
                        <a:gd name="connsiteY3" fmla="*/ 200882 h 710564"/>
                        <a:gd name="connsiteX4" fmla="*/ 49149 w 710565"/>
                        <a:gd name="connsiteY4" fmla="*/ 159067 h 710564"/>
                        <a:gd name="connsiteX5" fmla="*/ 159068 w 710565"/>
                        <a:gd name="connsiteY5" fmla="*/ 49149 h 710564"/>
                        <a:gd name="connsiteX6" fmla="*/ 200882 w 710565"/>
                        <a:gd name="connsiteY6" fmla="*/ 73819 h 710564"/>
                        <a:gd name="connsiteX7" fmla="*/ 265462 w 710565"/>
                        <a:gd name="connsiteY7" fmla="*/ 47054 h 710564"/>
                        <a:gd name="connsiteX8" fmla="*/ 277559 w 710565"/>
                        <a:gd name="connsiteY8" fmla="*/ 0 h 710564"/>
                        <a:gd name="connsiteX9" fmla="*/ 433007 w 710565"/>
                        <a:gd name="connsiteY9" fmla="*/ 0 h 710564"/>
                        <a:gd name="connsiteX10" fmla="*/ 445103 w 710565"/>
                        <a:gd name="connsiteY10" fmla="*/ 47054 h 710564"/>
                        <a:gd name="connsiteX11" fmla="*/ 509683 w 710565"/>
                        <a:gd name="connsiteY11" fmla="*/ 73819 h 710564"/>
                        <a:gd name="connsiteX12" fmla="*/ 551498 w 710565"/>
                        <a:gd name="connsiteY12" fmla="*/ 49149 h 710564"/>
                        <a:gd name="connsiteX13" fmla="*/ 661416 w 710565"/>
                        <a:gd name="connsiteY13" fmla="*/ 159067 h 710564"/>
                        <a:gd name="connsiteX14" fmla="*/ 636746 w 710565"/>
                        <a:gd name="connsiteY14" fmla="*/ 200882 h 710564"/>
                        <a:gd name="connsiteX15" fmla="*/ 663512 w 710565"/>
                        <a:gd name="connsiteY15" fmla="*/ 265462 h 710564"/>
                        <a:gd name="connsiteX16" fmla="*/ 710565 w 710565"/>
                        <a:gd name="connsiteY16" fmla="*/ 277559 h 710564"/>
                        <a:gd name="connsiteX17" fmla="*/ 710565 w 710565"/>
                        <a:gd name="connsiteY17" fmla="*/ 433007 h 710564"/>
                        <a:gd name="connsiteX18" fmla="*/ 663512 w 710565"/>
                        <a:gd name="connsiteY18" fmla="*/ 445103 h 710564"/>
                        <a:gd name="connsiteX19" fmla="*/ 636746 w 710565"/>
                        <a:gd name="connsiteY19" fmla="*/ 509683 h 710564"/>
                        <a:gd name="connsiteX20" fmla="*/ 661416 w 710565"/>
                        <a:gd name="connsiteY20" fmla="*/ 551498 h 710564"/>
                        <a:gd name="connsiteX21" fmla="*/ 551498 w 710565"/>
                        <a:gd name="connsiteY21" fmla="*/ 661416 h 710564"/>
                        <a:gd name="connsiteX22" fmla="*/ 509683 w 710565"/>
                        <a:gd name="connsiteY22" fmla="*/ 636746 h 710564"/>
                        <a:gd name="connsiteX23" fmla="*/ 445103 w 710565"/>
                        <a:gd name="connsiteY23" fmla="*/ 663512 h 710564"/>
                        <a:gd name="connsiteX24" fmla="*/ 433007 w 710565"/>
                        <a:gd name="connsiteY24" fmla="*/ 710565 h 710564"/>
                        <a:gd name="connsiteX25" fmla="*/ 277559 w 710565"/>
                        <a:gd name="connsiteY25" fmla="*/ 710565 h 710564"/>
                        <a:gd name="connsiteX26" fmla="*/ 265462 w 710565"/>
                        <a:gd name="connsiteY26" fmla="*/ 663512 h 710564"/>
                        <a:gd name="connsiteX27" fmla="*/ 200882 w 710565"/>
                        <a:gd name="connsiteY27" fmla="*/ 636746 h 710564"/>
                        <a:gd name="connsiteX28" fmla="*/ 159068 w 710565"/>
                        <a:gd name="connsiteY28" fmla="*/ 661416 h 710564"/>
                        <a:gd name="connsiteX29" fmla="*/ 49149 w 710565"/>
                        <a:gd name="connsiteY29" fmla="*/ 551498 h 710564"/>
                        <a:gd name="connsiteX30" fmla="*/ 73819 w 710565"/>
                        <a:gd name="connsiteY30" fmla="*/ 509778 h 710564"/>
                        <a:gd name="connsiteX31" fmla="*/ 47054 w 710565"/>
                        <a:gd name="connsiteY31" fmla="*/ 445199 h 710564"/>
                        <a:gd name="connsiteX32" fmla="*/ 0 w 710565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5" h="710564">
                          <a:moveTo>
                            <a:pt x="0" y="433007"/>
                          </a:moveTo>
                          <a:lnTo>
                            <a:pt x="0" y="277559"/>
                          </a:lnTo>
                          <a:lnTo>
                            <a:pt x="47054" y="265462"/>
                          </a:lnTo>
                          <a:cubicBezTo>
                            <a:pt x="53626" y="242792"/>
                            <a:pt x="62579" y="221171"/>
                            <a:pt x="73819" y="200882"/>
                          </a:cubicBezTo>
                          <a:lnTo>
                            <a:pt x="49149" y="159067"/>
                          </a:lnTo>
                          <a:lnTo>
                            <a:pt x="159068" y="49149"/>
                          </a:lnTo>
                          <a:lnTo>
                            <a:pt x="200882" y="73819"/>
                          </a:lnTo>
                          <a:cubicBezTo>
                            <a:pt x="221171" y="62675"/>
                            <a:pt x="242792" y="53721"/>
                            <a:pt x="265462" y="47054"/>
                          </a:cubicBezTo>
                          <a:lnTo>
                            <a:pt x="277559" y="0"/>
                          </a:lnTo>
                          <a:lnTo>
                            <a:pt x="433007" y="0"/>
                          </a:lnTo>
                          <a:lnTo>
                            <a:pt x="445103" y="47054"/>
                          </a:lnTo>
                          <a:cubicBezTo>
                            <a:pt x="467773" y="53626"/>
                            <a:pt x="489395" y="62579"/>
                            <a:pt x="509683" y="73819"/>
                          </a:cubicBezTo>
                          <a:lnTo>
                            <a:pt x="551498" y="49149"/>
                          </a:lnTo>
                          <a:lnTo>
                            <a:pt x="661416" y="159067"/>
                          </a:lnTo>
                          <a:lnTo>
                            <a:pt x="636746" y="200882"/>
                          </a:lnTo>
                          <a:cubicBezTo>
                            <a:pt x="647891" y="221171"/>
                            <a:pt x="656844" y="242792"/>
                            <a:pt x="663512" y="265462"/>
                          </a:cubicBezTo>
                          <a:lnTo>
                            <a:pt x="710565" y="277559"/>
                          </a:lnTo>
                          <a:lnTo>
                            <a:pt x="710565" y="433007"/>
                          </a:lnTo>
                          <a:lnTo>
                            <a:pt x="663512" y="445103"/>
                          </a:lnTo>
                          <a:cubicBezTo>
                            <a:pt x="656939" y="467773"/>
                            <a:pt x="647986" y="489395"/>
                            <a:pt x="636746" y="509683"/>
                          </a:cubicBezTo>
                          <a:lnTo>
                            <a:pt x="661416" y="551498"/>
                          </a:lnTo>
                          <a:lnTo>
                            <a:pt x="551498" y="661416"/>
                          </a:lnTo>
                          <a:lnTo>
                            <a:pt x="509683" y="636746"/>
                          </a:lnTo>
                          <a:cubicBezTo>
                            <a:pt x="489395" y="647891"/>
                            <a:pt x="467773" y="656844"/>
                            <a:pt x="445103" y="663512"/>
                          </a:cubicBezTo>
                          <a:lnTo>
                            <a:pt x="433007" y="710565"/>
                          </a:lnTo>
                          <a:lnTo>
                            <a:pt x="277559" y="710565"/>
                          </a:lnTo>
                          <a:lnTo>
                            <a:pt x="265462" y="663512"/>
                          </a:lnTo>
                          <a:cubicBezTo>
                            <a:pt x="242792" y="656939"/>
                            <a:pt x="221171" y="647986"/>
                            <a:pt x="200882" y="636746"/>
                          </a:cubicBezTo>
                          <a:lnTo>
                            <a:pt x="159068" y="661416"/>
                          </a:lnTo>
                          <a:lnTo>
                            <a:pt x="49149" y="551498"/>
                          </a:lnTo>
                          <a:lnTo>
                            <a:pt x="73819" y="509778"/>
                          </a:lnTo>
                          <a:cubicBezTo>
                            <a:pt x="62675" y="489490"/>
                            <a:pt x="53721" y="467868"/>
                            <a:pt x="47054" y="445199"/>
                          </a:cubicBezTo>
                          <a:lnTo>
                            <a:pt x="0" y="433007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6" name="任意多边形: 形状 325"/>
                    <p:cNvSpPr/>
                    <p:nvPr/>
                  </p:nvSpPr>
                  <p:spPr>
                    <a:xfrm rot="-1328130">
                      <a:off x="5326619" y="4044746"/>
                      <a:ext cx="488253" cy="488253"/>
                    </a:xfrm>
                    <a:custGeom>
                      <a:avLst/>
                      <a:gdLst>
                        <a:gd name="connsiteX0" fmla="*/ 488254 w 488253"/>
                        <a:gd name="connsiteY0" fmla="*/ 244127 h 488253"/>
                        <a:gd name="connsiteX1" fmla="*/ 244127 w 488253"/>
                        <a:gd name="connsiteY1" fmla="*/ 488254 h 488253"/>
                        <a:gd name="connsiteX2" fmla="*/ 0 w 488253"/>
                        <a:gd name="connsiteY2" fmla="*/ 244127 h 488253"/>
                        <a:gd name="connsiteX3" fmla="*/ 244127 w 488253"/>
                        <a:gd name="connsiteY3" fmla="*/ 0 h 488253"/>
                        <a:gd name="connsiteX4" fmla="*/ 488254 w 488253"/>
                        <a:gd name="connsiteY4" fmla="*/ 244127 h 488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253" h="488253">
                          <a:moveTo>
                            <a:pt x="488254" y="244127"/>
                          </a:moveTo>
                          <a:cubicBezTo>
                            <a:pt x="488254" y="378955"/>
                            <a:pt x="378955" y="488254"/>
                            <a:pt x="244127" y="488254"/>
                          </a:cubicBezTo>
                          <a:cubicBezTo>
                            <a:pt x="109299" y="488254"/>
                            <a:pt x="0" y="378955"/>
                            <a:pt x="0" y="244127"/>
                          </a:cubicBezTo>
                          <a:cubicBezTo>
                            <a:pt x="0" y="109299"/>
                            <a:pt x="109299" y="0"/>
                            <a:pt x="244127" y="0"/>
                          </a:cubicBezTo>
                          <a:cubicBezTo>
                            <a:pt x="378955" y="0"/>
                            <a:pt x="488254" y="109299"/>
                            <a:pt x="488254" y="244127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7" name="任意多边形: 形状 326"/>
                    <p:cNvSpPr/>
                    <p:nvPr/>
                  </p:nvSpPr>
                  <p:spPr>
                    <a:xfrm>
                      <a:off x="6534721" y="4186903"/>
                      <a:ext cx="271748" cy="244601"/>
                    </a:xfrm>
                    <a:custGeom>
                      <a:avLst/>
                      <a:gdLst>
                        <a:gd name="connsiteX0" fmla="*/ 228695 w 271748"/>
                        <a:gd name="connsiteY0" fmla="*/ 0 h 244601"/>
                        <a:gd name="connsiteX1" fmla="*/ 242030 w 271748"/>
                        <a:gd name="connsiteY1" fmla="*/ 60007 h 244601"/>
                        <a:gd name="connsiteX2" fmla="*/ 99441 w 271748"/>
                        <a:gd name="connsiteY2" fmla="*/ 202597 h 244601"/>
                        <a:gd name="connsiteX3" fmla="*/ 0 w 271748"/>
                        <a:gd name="connsiteY3" fmla="*/ 162020 h 244601"/>
                        <a:gd name="connsiteX4" fmla="*/ 129159 w 271748"/>
                        <a:gd name="connsiteY4" fmla="*/ 244602 h 244601"/>
                        <a:gd name="connsiteX5" fmla="*/ 271748 w 271748"/>
                        <a:gd name="connsiteY5" fmla="*/ 102013 h 244601"/>
                        <a:gd name="connsiteX6" fmla="*/ 228695 w 271748"/>
                        <a:gd name="connsiteY6" fmla="*/ 0 h 244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1748" h="244601">
                          <a:moveTo>
                            <a:pt x="228695" y="0"/>
                          </a:moveTo>
                          <a:cubicBezTo>
                            <a:pt x="237173" y="18288"/>
                            <a:pt x="242030" y="38576"/>
                            <a:pt x="242030" y="60007"/>
                          </a:cubicBezTo>
                          <a:cubicBezTo>
                            <a:pt x="242030" y="138779"/>
                            <a:pt x="178213" y="202597"/>
                            <a:pt x="99441" y="202597"/>
                          </a:cubicBezTo>
                          <a:cubicBezTo>
                            <a:pt x="60674" y="202597"/>
                            <a:pt x="25622" y="187071"/>
                            <a:pt x="0" y="162020"/>
                          </a:cubicBezTo>
                          <a:cubicBezTo>
                            <a:pt x="22670" y="210693"/>
                            <a:pt x="71914" y="244602"/>
                            <a:pt x="129159" y="244602"/>
                          </a:cubicBezTo>
                          <a:cubicBezTo>
                            <a:pt x="207931" y="244602"/>
                            <a:pt x="271748" y="180784"/>
                            <a:pt x="271748" y="102013"/>
                          </a:cubicBezTo>
                          <a:cubicBezTo>
                            <a:pt x="271748" y="62008"/>
                            <a:pt x="255270" y="25908"/>
                            <a:pt x="228695" y="0"/>
                          </a:cubicBez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8" name="任意多边形: 形状 327"/>
                    <p:cNvSpPr/>
                    <p:nvPr/>
                  </p:nvSpPr>
                  <p:spPr>
                    <a:xfrm>
                      <a:off x="5479541" y="3222878"/>
                      <a:ext cx="159258" cy="318516"/>
                    </a:xfrm>
                    <a:custGeom>
                      <a:avLst/>
                      <a:gdLst>
                        <a:gd name="connsiteX0" fmla="*/ 159258 w 159258"/>
                        <a:gd name="connsiteY0" fmla="*/ 0 h 318516"/>
                        <a:gd name="connsiteX1" fmla="*/ 159258 w 159258"/>
                        <a:gd name="connsiteY1" fmla="*/ 318516 h 318516"/>
                        <a:gd name="connsiteX2" fmla="*/ 0 w 159258"/>
                        <a:gd name="connsiteY2" fmla="*/ 159258 h 318516"/>
                        <a:gd name="connsiteX3" fmla="*/ 159258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159258" y="0"/>
                          </a:moveTo>
                          <a:lnTo>
                            <a:pt x="159258" y="318516"/>
                          </a:lnTo>
                          <a:cubicBezTo>
                            <a:pt x="71342" y="318516"/>
                            <a:pt x="0" y="247174"/>
                            <a:pt x="0" y="159258"/>
                          </a:cubicBezTo>
                          <a:cubicBezTo>
                            <a:pt x="0" y="71342"/>
                            <a:pt x="71342" y="0"/>
                            <a:pt x="159258" y="0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29" name="任意多边形: 形状 328"/>
                    <p:cNvSpPr/>
                    <p:nvPr/>
                  </p:nvSpPr>
                  <p:spPr>
                    <a:xfrm>
                      <a:off x="6836187" y="2488120"/>
                      <a:ext cx="463010" cy="395287"/>
                    </a:xfrm>
                    <a:custGeom>
                      <a:avLst/>
                      <a:gdLst>
                        <a:gd name="connsiteX0" fmla="*/ 231553 w 463010"/>
                        <a:gd name="connsiteY0" fmla="*/ 395288 h 395287"/>
                        <a:gd name="connsiteX1" fmla="*/ 67818 w 463010"/>
                        <a:gd name="connsiteY1" fmla="*/ 327469 h 395287"/>
                        <a:gd name="connsiteX2" fmla="*/ 0 w 463010"/>
                        <a:gd name="connsiteY2" fmla="*/ 163735 h 395287"/>
                        <a:gd name="connsiteX3" fmla="*/ 67818 w 463010"/>
                        <a:gd name="connsiteY3" fmla="*/ 0 h 395287"/>
                        <a:gd name="connsiteX4" fmla="*/ 124111 w 463010"/>
                        <a:gd name="connsiteY4" fmla="*/ 56293 h 395287"/>
                        <a:gd name="connsiteX5" fmla="*/ 79629 w 463010"/>
                        <a:gd name="connsiteY5" fmla="*/ 163735 h 395287"/>
                        <a:gd name="connsiteX6" fmla="*/ 124111 w 463010"/>
                        <a:gd name="connsiteY6" fmla="*/ 271177 h 395287"/>
                        <a:gd name="connsiteX7" fmla="*/ 231553 w 463010"/>
                        <a:gd name="connsiteY7" fmla="*/ 315659 h 395287"/>
                        <a:gd name="connsiteX8" fmla="*/ 338995 w 463010"/>
                        <a:gd name="connsiteY8" fmla="*/ 271177 h 395287"/>
                        <a:gd name="connsiteX9" fmla="*/ 338995 w 463010"/>
                        <a:gd name="connsiteY9" fmla="*/ 56293 h 395287"/>
                        <a:gd name="connsiteX10" fmla="*/ 395288 w 463010"/>
                        <a:gd name="connsiteY10" fmla="*/ 0 h 395287"/>
                        <a:gd name="connsiteX11" fmla="*/ 395288 w 463010"/>
                        <a:gd name="connsiteY11" fmla="*/ 327374 h 395287"/>
                        <a:gd name="connsiteX12" fmla="*/ 231553 w 463010"/>
                        <a:gd name="connsiteY12" fmla="*/ 395288 h 395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63010" h="395287">
                          <a:moveTo>
                            <a:pt x="231553" y="395288"/>
                          </a:moveTo>
                          <a:cubicBezTo>
                            <a:pt x="169735" y="395288"/>
                            <a:pt x="111538" y="371189"/>
                            <a:pt x="67818" y="327469"/>
                          </a:cubicBezTo>
                          <a:cubicBezTo>
                            <a:pt x="24098" y="283750"/>
                            <a:pt x="0" y="225647"/>
                            <a:pt x="0" y="163735"/>
                          </a:cubicBezTo>
                          <a:cubicBezTo>
                            <a:pt x="0" y="101917"/>
                            <a:pt x="24098" y="43720"/>
                            <a:pt x="67818" y="0"/>
                          </a:cubicBezTo>
                          <a:lnTo>
                            <a:pt x="124111" y="56293"/>
                          </a:lnTo>
                          <a:cubicBezTo>
                            <a:pt x="95440" y="84963"/>
                            <a:pt x="79629" y="123158"/>
                            <a:pt x="79629" y="163735"/>
                          </a:cubicBezTo>
                          <a:cubicBezTo>
                            <a:pt x="79629" y="204311"/>
                            <a:pt x="95440" y="242411"/>
                            <a:pt x="124111" y="271177"/>
                          </a:cubicBezTo>
                          <a:cubicBezTo>
                            <a:pt x="152781" y="299847"/>
                            <a:pt x="190976" y="315659"/>
                            <a:pt x="231553" y="315659"/>
                          </a:cubicBezTo>
                          <a:cubicBezTo>
                            <a:pt x="272129" y="315659"/>
                            <a:pt x="310229" y="299847"/>
                            <a:pt x="338995" y="271177"/>
                          </a:cubicBezTo>
                          <a:cubicBezTo>
                            <a:pt x="398240" y="211931"/>
                            <a:pt x="398240" y="115538"/>
                            <a:pt x="338995" y="56293"/>
                          </a:cubicBezTo>
                          <a:lnTo>
                            <a:pt x="395288" y="0"/>
                          </a:lnTo>
                          <a:cubicBezTo>
                            <a:pt x="485584" y="90297"/>
                            <a:pt x="485584" y="237173"/>
                            <a:pt x="395288" y="327374"/>
                          </a:cubicBezTo>
                          <a:cubicBezTo>
                            <a:pt x="351568" y="371189"/>
                            <a:pt x="293370" y="395288"/>
                            <a:pt x="231553" y="395288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0" name="任意多边形: 形状 329"/>
                    <p:cNvSpPr/>
                    <p:nvPr/>
                  </p:nvSpPr>
                  <p:spPr>
                    <a:xfrm>
                      <a:off x="6929913" y="2705766"/>
                      <a:ext cx="275653" cy="275653"/>
                    </a:xfrm>
                    <a:custGeom>
                      <a:avLst/>
                      <a:gdLst>
                        <a:gd name="connsiteX0" fmla="*/ 275654 w 275653"/>
                        <a:gd name="connsiteY0" fmla="*/ 137827 h 275653"/>
                        <a:gd name="connsiteX1" fmla="*/ 137827 w 275653"/>
                        <a:gd name="connsiteY1" fmla="*/ 275654 h 275653"/>
                        <a:gd name="connsiteX2" fmla="*/ 0 w 275653"/>
                        <a:gd name="connsiteY2" fmla="*/ 137827 h 275653"/>
                        <a:gd name="connsiteX3" fmla="*/ 137827 w 275653"/>
                        <a:gd name="connsiteY3" fmla="*/ 0 h 275653"/>
                        <a:gd name="connsiteX4" fmla="*/ 275654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275654" y="137827"/>
                          </a:moveTo>
                          <a:cubicBezTo>
                            <a:pt x="275654" y="213932"/>
                            <a:pt x="213931" y="275654"/>
                            <a:pt x="137827" y="275654"/>
                          </a:cubicBezTo>
                          <a:cubicBezTo>
                            <a:pt x="61722" y="275654"/>
                            <a:pt x="0" y="213932"/>
                            <a:pt x="0" y="137827"/>
                          </a:cubicBez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-95"/>
                            <a:pt x="275654" y="61627"/>
                            <a:pt x="275654" y="13782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1" name="任意多边形: 形状 330"/>
                    <p:cNvSpPr/>
                    <p:nvPr/>
                  </p:nvSpPr>
                  <p:spPr>
                    <a:xfrm>
                      <a:off x="6932295" y="2752248"/>
                      <a:ext cx="273272" cy="229171"/>
                    </a:xfrm>
                    <a:custGeom>
                      <a:avLst/>
                      <a:gdLst>
                        <a:gd name="connsiteX0" fmla="*/ 238506 w 273272"/>
                        <a:gd name="connsiteY0" fmla="*/ 0 h 229171"/>
                        <a:gd name="connsiteX1" fmla="*/ 240887 w 273272"/>
                        <a:gd name="connsiteY1" fmla="*/ 25146 h 229171"/>
                        <a:gd name="connsiteX2" fmla="*/ 103060 w 273272"/>
                        <a:gd name="connsiteY2" fmla="*/ 162973 h 229171"/>
                        <a:gd name="connsiteX3" fmla="*/ 0 w 273272"/>
                        <a:gd name="connsiteY3" fmla="*/ 116491 h 229171"/>
                        <a:gd name="connsiteX4" fmla="*/ 135446 w 273272"/>
                        <a:gd name="connsiteY4" fmla="*/ 229172 h 229171"/>
                        <a:gd name="connsiteX5" fmla="*/ 273272 w 273272"/>
                        <a:gd name="connsiteY5" fmla="*/ 91345 h 229171"/>
                        <a:gd name="connsiteX6" fmla="*/ 238506 w 273272"/>
                        <a:gd name="connsiteY6" fmla="*/ 0 h 2291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3272" h="229171">
                          <a:moveTo>
                            <a:pt x="238506" y="0"/>
                          </a:moveTo>
                          <a:cubicBezTo>
                            <a:pt x="240030" y="8192"/>
                            <a:pt x="240887" y="16574"/>
                            <a:pt x="240887" y="25146"/>
                          </a:cubicBezTo>
                          <a:cubicBezTo>
                            <a:pt x="240887" y="101251"/>
                            <a:pt x="179165" y="162973"/>
                            <a:pt x="103060" y="162973"/>
                          </a:cubicBezTo>
                          <a:cubicBezTo>
                            <a:pt x="62008" y="162973"/>
                            <a:pt x="25241" y="144971"/>
                            <a:pt x="0" y="116491"/>
                          </a:cubicBezTo>
                          <a:cubicBezTo>
                            <a:pt x="11811" y="180594"/>
                            <a:pt x="67913" y="229172"/>
                            <a:pt x="135446" y="229172"/>
                          </a:cubicBezTo>
                          <a:cubicBezTo>
                            <a:pt x="211550" y="229172"/>
                            <a:pt x="273272" y="167450"/>
                            <a:pt x="273272" y="91345"/>
                          </a:cubicBezTo>
                          <a:cubicBezTo>
                            <a:pt x="273272" y="56198"/>
                            <a:pt x="260128" y="24289"/>
                            <a:pt x="238506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2" name="任意多边形: 形状 331"/>
                    <p:cNvSpPr/>
                    <p:nvPr/>
                  </p:nvSpPr>
                  <p:spPr>
                    <a:xfrm>
                      <a:off x="4935378" y="3863815"/>
                      <a:ext cx="463010" cy="395192"/>
                    </a:xfrm>
                    <a:custGeom>
                      <a:avLst/>
                      <a:gdLst>
                        <a:gd name="connsiteX0" fmla="*/ 395192 w 463010"/>
                        <a:gd name="connsiteY0" fmla="*/ 395192 h 395192"/>
                        <a:gd name="connsiteX1" fmla="*/ 338900 w 463010"/>
                        <a:gd name="connsiteY1" fmla="*/ 338899 h 395192"/>
                        <a:gd name="connsiteX2" fmla="*/ 383381 w 463010"/>
                        <a:gd name="connsiteY2" fmla="*/ 231458 h 395192"/>
                        <a:gd name="connsiteX3" fmla="*/ 338900 w 463010"/>
                        <a:gd name="connsiteY3" fmla="*/ 124016 h 395192"/>
                        <a:gd name="connsiteX4" fmla="*/ 124111 w 463010"/>
                        <a:gd name="connsiteY4" fmla="*/ 124016 h 395192"/>
                        <a:gd name="connsiteX5" fmla="*/ 79629 w 463010"/>
                        <a:gd name="connsiteY5" fmla="*/ 231458 h 395192"/>
                        <a:gd name="connsiteX6" fmla="*/ 124111 w 463010"/>
                        <a:gd name="connsiteY6" fmla="*/ 338899 h 395192"/>
                        <a:gd name="connsiteX7" fmla="*/ 67818 w 463010"/>
                        <a:gd name="connsiteY7" fmla="*/ 395192 h 395192"/>
                        <a:gd name="connsiteX8" fmla="*/ 0 w 463010"/>
                        <a:gd name="connsiteY8" fmla="*/ 231458 h 395192"/>
                        <a:gd name="connsiteX9" fmla="*/ 67818 w 463010"/>
                        <a:gd name="connsiteY9" fmla="*/ 67723 h 395192"/>
                        <a:gd name="connsiteX10" fmla="*/ 395192 w 463010"/>
                        <a:gd name="connsiteY10" fmla="*/ 67723 h 395192"/>
                        <a:gd name="connsiteX11" fmla="*/ 463010 w 463010"/>
                        <a:gd name="connsiteY11" fmla="*/ 231458 h 395192"/>
                        <a:gd name="connsiteX12" fmla="*/ 395192 w 463010"/>
                        <a:gd name="connsiteY12" fmla="*/ 395192 h 395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463010" h="395192">
                          <a:moveTo>
                            <a:pt x="395192" y="395192"/>
                          </a:moveTo>
                          <a:lnTo>
                            <a:pt x="338900" y="338899"/>
                          </a:lnTo>
                          <a:cubicBezTo>
                            <a:pt x="367570" y="310229"/>
                            <a:pt x="383381" y="272034"/>
                            <a:pt x="383381" y="231458"/>
                          </a:cubicBezTo>
                          <a:cubicBezTo>
                            <a:pt x="383381" y="190881"/>
                            <a:pt x="367570" y="152781"/>
                            <a:pt x="338900" y="124016"/>
                          </a:cubicBezTo>
                          <a:cubicBezTo>
                            <a:pt x="279654" y="64770"/>
                            <a:pt x="183261" y="64770"/>
                            <a:pt x="124111" y="124016"/>
                          </a:cubicBezTo>
                          <a:cubicBezTo>
                            <a:pt x="95441" y="152686"/>
                            <a:pt x="79629" y="190881"/>
                            <a:pt x="79629" y="231458"/>
                          </a:cubicBezTo>
                          <a:cubicBezTo>
                            <a:pt x="79629" y="272034"/>
                            <a:pt x="95441" y="310134"/>
                            <a:pt x="124111" y="338899"/>
                          </a:cubicBezTo>
                          <a:lnTo>
                            <a:pt x="67818" y="395192"/>
                          </a:lnTo>
                          <a:cubicBezTo>
                            <a:pt x="24098" y="351473"/>
                            <a:pt x="0" y="293275"/>
                            <a:pt x="0" y="231458"/>
                          </a:cubicBezTo>
                          <a:cubicBezTo>
                            <a:pt x="0" y="169640"/>
                            <a:pt x="24098" y="111443"/>
                            <a:pt x="67818" y="67723"/>
                          </a:cubicBezTo>
                          <a:cubicBezTo>
                            <a:pt x="158115" y="-22574"/>
                            <a:pt x="304990" y="-22574"/>
                            <a:pt x="395192" y="67723"/>
                          </a:cubicBezTo>
                          <a:cubicBezTo>
                            <a:pt x="438912" y="111443"/>
                            <a:pt x="463010" y="169640"/>
                            <a:pt x="463010" y="231458"/>
                          </a:cubicBezTo>
                          <a:cubicBezTo>
                            <a:pt x="463010" y="293275"/>
                            <a:pt x="438912" y="351473"/>
                            <a:pt x="395192" y="395192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3" name="任意多边形: 形状 332"/>
                    <p:cNvSpPr/>
                    <p:nvPr/>
                  </p:nvSpPr>
                  <p:spPr>
                    <a:xfrm>
                      <a:off x="5029009" y="3765708"/>
                      <a:ext cx="275653" cy="275653"/>
                    </a:xfrm>
                    <a:custGeom>
                      <a:avLst/>
                      <a:gdLst>
                        <a:gd name="connsiteX0" fmla="*/ 0 w 275653"/>
                        <a:gd name="connsiteY0" fmla="*/ 137827 h 275653"/>
                        <a:gd name="connsiteX1" fmla="*/ 137827 w 275653"/>
                        <a:gd name="connsiteY1" fmla="*/ 0 h 275653"/>
                        <a:gd name="connsiteX2" fmla="*/ 275654 w 275653"/>
                        <a:gd name="connsiteY2" fmla="*/ 137827 h 275653"/>
                        <a:gd name="connsiteX3" fmla="*/ 137827 w 275653"/>
                        <a:gd name="connsiteY3" fmla="*/ 275653 h 275653"/>
                        <a:gd name="connsiteX4" fmla="*/ 0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0" y="137827"/>
                          </a:move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0"/>
                            <a:pt x="275654" y="61722"/>
                            <a:pt x="275654" y="137827"/>
                          </a:cubicBezTo>
                          <a:cubicBezTo>
                            <a:pt x="275654" y="213931"/>
                            <a:pt x="213931" y="275653"/>
                            <a:pt x="137827" y="275653"/>
                          </a:cubicBezTo>
                          <a:cubicBezTo>
                            <a:pt x="61722" y="275653"/>
                            <a:pt x="0" y="213931"/>
                            <a:pt x="0" y="13782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4" name="任意多边形: 形状 333"/>
                    <p:cNvSpPr/>
                    <p:nvPr/>
                  </p:nvSpPr>
                  <p:spPr>
                    <a:xfrm>
                      <a:off x="5034534" y="3808570"/>
                      <a:ext cx="270224" cy="232790"/>
                    </a:xfrm>
                    <a:custGeom>
                      <a:avLst/>
                      <a:gdLst>
                        <a:gd name="connsiteX0" fmla="*/ 232124 w 270224"/>
                        <a:gd name="connsiteY0" fmla="*/ 0 h 232790"/>
                        <a:gd name="connsiteX1" fmla="*/ 237554 w 270224"/>
                        <a:gd name="connsiteY1" fmla="*/ 38005 h 232790"/>
                        <a:gd name="connsiteX2" fmla="*/ 99727 w 270224"/>
                        <a:gd name="connsiteY2" fmla="*/ 175831 h 232790"/>
                        <a:gd name="connsiteX3" fmla="*/ 0 w 270224"/>
                        <a:gd name="connsiteY3" fmla="*/ 132969 h 232790"/>
                        <a:gd name="connsiteX4" fmla="*/ 132397 w 270224"/>
                        <a:gd name="connsiteY4" fmla="*/ 232791 h 232790"/>
                        <a:gd name="connsiteX5" fmla="*/ 270224 w 270224"/>
                        <a:gd name="connsiteY5" fmla="*/ 94964 h 232790"/>
                        <a:gd name="connsiteX6" fmla="*/ 232124 w 270224"/>
                        <a:gd name="connsiteY6" fmla="*/ 0 h 2327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0224" h="232790">
                          <a:moveTo>
                            <a:pt x="232124" y="0"/>
                          </a:moveTo>
                          <a:cubicBezTo>
                            <a:pt x="235553" y="12097"/>
                            <a:pt x="237554" y="24765"/>
                            <a:pt x="237554" y="38005"/>
                          </a:cubicBezTo>
                          <a:cubicBezTo>
                            <a:pt x="237554" y="114109"/>
                            <a:pt x="175832" y="175831"/>
                            <a:pt x="99727" y="175831"/>
                          </a:cubicBezTo>
                          <a:cubicBezTo>
                            <a:pt x="60388" y="175831"/>
                            <a:pt x="25051" y="159353"/>
                            <a:pt x="0" y="132969"/>
                          </a:cubicBezTo>
                          <a:cubicBezTo>
                            <a:pt x="16478" y="190595"/>
                            <a:pt x="69533" y="232791"/>
                            <a:pt x="132397" y="232791"/>
                          </a:cubicBezTo>
                          <a:cubicBezTo>
                            <a:pt x="208502" y="232791"/>
                            <a:pt x="270224" y="171069"/>
                            <a:pt x="270224" y="94964"/>
                          </a:cubicBezTo>
                          <a:cubicBezTo>
                            <a:pt x="270224" y="58102"/>
                            <a:pt x="255651" y="24765"/>
                            <a:pt x="232124" y="0"/>
                          </a:cubicBez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5" name="任意多边形: 形状 334"/>
                    <p:cNvSpPr/>
                    <p:nvPr/>
                  </p:nvSpPr>
                  <p:spPr>
                    <a:xfrm>
                      <a:off x="6227635" y="2597657"/>
                      <a:ext cx="203834" cy="203835"/>
                    </a:xfrm>
                    <a:custGeom>
                      <a:avLst/>
                      <a:gdLst>
                        <a:gd name="connsiteX0" fmla="*/ 203835 w 203834"/>
                        <a:gd name="connsiteY0" fmla="*/ 101917 h 203835"/>
                        <a:gd name="connsiteX1" fmla="*/ 101918 w 203834"/>
                        <a:gd name="connsiteY1" fmla="*/ 203835 h 203835"/>
                        <a:gd name="connsiteX2" fmla="*/ 0 w 203834"/>
                        <a:gd name="connsiteY2" fmla="*/ 101917 h 203835"/>
                        <a:gd name="connsiteX3" fmla="*/ 101918 w 203834"/>
                        <a:gd name="connsiteY3" fmla="*/ 0 h 203835"/>
                        <a:gd name="connsiteX4" fmla="*/ 203835 w 203834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4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6" name="任意多边形: 形状 335"/>
                    <p:cNvSpPr/>
                    <p:nvPr/>
                  </p:nvSpPr>
                  <p:spPr>
                    <a:xfrm rot="-1146971">
                      <a:off x="6257526" y="2627455"/>
                      <a:ext cx="144215" cy="144215"/>
                    </a:xfrm>
                    <a:custGeom>
                      <a:avLst/>
                      <a:gdLst>
                        <a:gd name="connsiteX0" fmla="*/ 144215 w 144215"/>
                        <a:gd name="connsiteY0" fmla="*/ 72108 h 144215"/>
                        <a:gd name="connsiteX1" fmla="*/ 72107 w 144215"/>
                        <a:gd name="connsiteY1" fmla="*/ 144215 h 144215"/>
                        <a:gd name="connsiteX2" fmla="*/ 0 w 144215"/>
                        <a:gd name="connsiteY2" fmla="*/ 72108 h 144215"/>
                        <a:gd name="connsiteX3" fmla="*/ 72107 w 144215"/>
                        <a:gd name="connsiteY3" fmla="*/ 0 h 144215"/>
                        <a:gd name="connsiteX4" fmla="*/ 144215 w 144215"/>
                        <a:gd name="connsiteY4" fmla="*/ 72108 h 144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215" h="144215">
                          <a:moveTo>
                            <a:pt x="144215" y="72108"/>
                          </a:moveTo>
                          <a:cubicBezTo>
                            <a:pt x="144215" y="111931"/>
                            <a:pt x="111931" y="144215"/>
                            <a:pt x="72107" y="144215"/>
                          </a:cubicBezTo>
                          <a:cubicBezTo>
                            <a:pt x="32284" y="144215"/>
                            <a:pt x="0" y="111931"/>
                            <a:pt x="0" y="72108"/>
                          </a:cubicBezTo>
                          <a:cubicBezTo>
                            <a:pt x="0" y="32284"/>
                            <a:pt x="32284" y="0"/>
                            <a:pt x="72107" y="0"/>
                          </a:cubicBezTo>
                          <a:cubicBezTo>
                            <a:pt x="111931" y="0"/>
                            <a:pt x="144215" y="32284"/>
                            <a:pt x="144215" y="72108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7" name="任意多边形: 形状 336"/>
                    <p:cNvSpPr/>
                    <p:nvPr/>
                  </p:nvSpPr>
                  <p:spPr>
                    <a:xfrm>
                      <a:off x="6328505" y="2628708"/>
                      <a:ext cx="72008" cy="72009"/>
                    </a:xfrm>
                    <a:custGeom>
                      <a:avLst/>
                      <a:gdLst>
                        <a:gd name="connsiteX0" fmla="*/ 72009 w 72008"/>
                        <a:gd name="connsiteY0" fmla="*/ 36004 h 72009"/>
                        <a:gd name="connsiteX1" fmla="*/ 36004 w 72008"/>
                        <a:gd name="connsiteY1" fmla="*/ 72009 h 72009"/>
                        <a:gd name="connsiteX2" fmla="*/ 0 w 72008"/>
                        <a:gd name="connsiteY2" fmla="*/ 36004 h 72009"/>
                        <a:gd name="connsiteX3" fmla="*/ 36004 w 72008"/>
                        <a:gd name="connsiteY3" fmla="*/ 0 h 72009"/>
                        <a:gd name="connsiteX4" fmla="*/ 72009 w 72008"/>
                        <a:gd name="connsiteY4" fmla="*/ 36004 h 72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008" h="72009">
                          <a:moveTo>
                            <a:pt x="72009" y="36004"/>
                          </a:moveTo>
                          <a:cubicBezTo>
                            <a:pt x="72009" y="55912"/>
                            <a:pt x="55912" y="72009"/>
                            <a:pt x="36004" y="72009"/>
                          </a:cubicBezTo>
                          <a:cubicBezTo>
                            <a:pt x="16097" y="72009"/>
                            <a:pt x="0" y="55912"/>
                            <a:pt x="0" y="36004"/>
                          </a:cubicBezTo>
                          <a:cubicBezTo>
                            <a:pt x="0" y="16097"/>
                            <a:pt x="16097" y="0"/>
                            <a:pt x="36004" y="0"/>
                          </a:cubicBezTo>
                          <a:cubicBezTo>
                            <a:pt x="55817" y="0"/>
                            <a:pt x="72009" y="16097"/>
                            <a:pt x="72009" y="36004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8" name="任意多边形: 形状 337"/>
                    <p:cNvSpPr/>
                    <p:nvPr/>
                  </p:nvSpPr>
                  <p:spPr>
                    <a:xfrm>
                      <a:off x="5803106" y="2597657"/>
                      <a:ext cx="203835" cy="203835"/>
                    </a:xfrm>
                    <a:custGeom>
                      <a:avLst/>
                      <a:gdLst>
                        <a:gd name="connsiteX0" fmla="*/ 203835 w 203835"/>
                        <a:gd name="connsiteY0" fmla="*/ 101917 h 203835"/>
                        <a:gd name="connsiteX1" fmla="*/ 101918 w 203835"/>
                        <a:gd name="connsiteY1" fmla="*/ 203835 h 203835"/>
                        <a:gd name="connsiteX2" fmla="*/ 0 w 203835"/>
                        <a:gd name="connsiteY2" fmla="*/ 101917 h 203835"/>
                        <a:gd name="connsiteX3" fmla="*/ 101918 w 203835"/>
                        <a:gd name="connsiteY3" fmla="*/ 0 h 203835"/>
                        <a:gd name="connsiteX4" fmla="*/ 203835 w 203835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5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9" name="任意多边形: 形状 338"/>
                    <p:cNvSpPr/>
                    <p:nvPr/>
                  </p:nvSpPr>
                  <p:spPr>
                    <a:xfrm>
                      <a:off x="5833098" y="3244595"/>
                      <a:ext cx="568339" cy="170878"/>
                    </a:xfrm>
                    <a:custGeom>
                      <a:avLst/>
                      <a:gdLst>
                        <a:gd name="connsiteX0" fmla="*/ 528745 w 568339"/>
                        <a:gd name="connsiteY0" fmla="*/ 0 h 170878"/>
                        <a:gd name="connsiteX1" fmla="*/ 39636 w 568339"/>
                        <a:gd name="connsiteY1" fmla="*/ 0 h 170878"/>
                        <a:gd name="connsiteX2" fmla="*/ 5631 w 568339"/>
                        <a:gd name="connsiteY2" fmla="*/ 59817 h 170878"/>
                        <a:gd name="connsiteX3" fmla="*/ 60305 w 568339"/>
                        <a:gd name="connsiteY3" fmla="*/ 151543 h 170878"/>
                        <a:gd name="connsiteX4" fmla="*/ 94309 w 568339"/>
                        <a:gd name="connsiteY4" fmla="*/ 170879 h 170878"/>
                        <a:gd name="connsiteX5" fmla="*/ 473976 w 568339"/>
                        <a:gd name="connsiteY5" fmla="*/ 170879 h 170878"/>
                        <a:gd name="connsiteX6" fmla="*/ 507980 w 568339"/>
                        <a:gd name="connsiteY6" fmla="*/ 151543 h 170878"/>
                        <a:gd name="connsiteX7" fmla="*/ 562653 w 568339"/>
                        <a:gd name="connsiteY7" fmla="*/ 59817 h 170878"/>
                        <a:gd name="connsiteX8" fmla="*/ 528745 w 568339"/>
                        <a:gd name="connsiteY8" fmla="*/ 0 h 170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68339" h="170878">
                          <a:moveTo>
                            <a:pt x="528745" y="0"/>
                          </a:moveTo>
                          <a:lnTo>
                            <a:pt x="39636" y="0"/>
                          </a:lnTo>
                          <a:cubicBezTo>
                            <a:pt x="8965" y="0"/>
                            <a:pt x="-10085" y="33433"/>
                            <a:pt x="5631" y="59817"/>
                          </a:cubicBezTo>
                          <a:lnTo>
                            <a:pt x="60305" y="151543"/>
                          </a:lnTo>
                          <a:cubicBezTo>
                            <a:pt x="67449" y="163544"/>
                            <a:pt x="80307" y="170879"/>
                            <a:pt x="94309" y="170879"/>
                          </a:cubicBezTo>
                          <a:lnTo>
                            <a:pt x="473976" y="170879"/>
                          </a:lnTo>
                          <a:cubicBezTo>
                            <a:pt x="487882" y="170879"/>
                            <a:pt x="500836" y="163544"/>
                            <a:pt x="507980" y="151543"/>
                          </a:cubicBezTo>
                          <a:lnTo>
                            <a:pt x="562653" y="59817"/>
                          </a:lnTo>
                          <a:cubicBezTo>
                            <a:pt x="578465" y="33433"/>
                            <a:pt x="559415" y="0"/>
                            <a:pt x="528745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0" name="任意多边形: 形状 339"/>
                    <p:cNvSpPr/>
                    <p:nvPr/>
                  </p:nvSpPr>
                  <p:spPr>
                    <a:xfrm>
                      <a:off x="6055709" y="3545871"/>
                      <a:ext cx="123253" cy="123253"/>
                    </a:xfrm>
                    <a:custGeom>
                      <a:avLst/>
                      <a:gdLst>
                        <a:gd name="connsiteX0" fmla="*/ 123254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4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4" y="61627"/>
                          </a:moveTo>
                          <a:cubicBezTo>
                            <a:pt x="123254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4" y="27591"/>
                            <a:pt x="123254" y="61627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1" name="任意多边形: 形状 340"/>
                    <p:cNvSpPr/>
                    <p:nvPr/>
                  </p:nvSpPr>
                  <p:spPr>
                    <a:xfrm>
                      <a:off x="5877115" y="3545871"/>
                      <a:ext cx="123253" cy="123253"/>
                    </a:xfrm>
                    <a:custGeom>
                      <a:avLst/>
                      <a:gdLst>
                        <a:gd name="connsiteX0" fmla="*/ 123253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3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3" y="61627"/>
                          </a:moveTo>
                          <a:cubicBezTo>
                            <a:pt x="123253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3" y="27591"/>
                            <a:pt x="123253" y="61627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2" name="任意多边形: 形状 341"/>
                    <p:cNvSpPr/>
                    <p:nvPr/>
                  </p:nvSpPr>
                  <p:spPr>
                    <a:xfrm>
                      <a:off x="6234303" y="3545966"/>
                      <a:ext cx="123062" cy="123063"/>
                    </a:xfrm>
                    <a:custGeom>
                      <a:avLst/>
                      <a:gdLst>
                        <a:gd name="connsiteX0" fmla="*/ 0 w 123062"/>
                        <a:gd name="connsiteY0" fmla="*/ 61532 h 123063"/>
                        <a:gd name="connsiteX1" fmla="*/ 61531 w 123062"/>
                        <a:gd name="connsiteY1" fmla="*/ 123063 h 123063"/>
                        <a:gd name="connsiteX2" fmla="*/ 123063 w 123062"/>
                        <a:gd name="connsiteY2" fmla="*/ 61532 h 123063"/>
                        <a:gd name="connsiteX3" fmla="*/ 61531 w 123062"/>
                        <a:gd name="connsiteY3" fmla="*/ 0 h 123063"/>
                        <a:gd name="connsiteX4" fmla="*/ 0 w 123062"/>
                        <a:gd name="connsiteY4" fmla="*/ 61532 h 123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062" h="123063">
                          <a:moveTo>
                            <a:pt x="0" y="61532"/>
                          </a:moveTo>
                          <a:cubicBezTo>
                            <a:pt x="0" y="95536"/>
                            <a:pt x="27527" y="123063"/>
                            <a:pt x="61531" y="123063"/>
                          </a:cubicBezTo>
                          <a:cubicBezTo>
                            <a:pt x="95536" y="123063"/>
                            <a:pt x="123063" y="95536"/>
                            <a:pt x="123063" y="61532"/>
                          </a:cubicBezTo>
                          <a:cubicBezTo>
                            <a:pt x="123063" y="27527"/>
                            <a:pt x="95536" y="0"/>
                            <a:pt x="61531" y="0"/>
                          </a:cubicBezTo>
                          <a:cubicBezTo>
                            <a:pt x="27527" y="-95"/>
                            <a:pt x="0" y="27432"/>
                            <a:pt x="0" y="61532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3" name="任意多边形: 形状 342"/>
                    <p:cNvSpPr/>
                    <p:nvPr/>
                  </p:nvSpPr>
                  <p:spPr>
                    <a:xfrm>
                      <a:off x="5938742" y="3729418"/>
                      <a:ext cx="357187" cy="36195"/>
                    </a:xfrm>
                    <a:custGeom>
                      <a:avLst/>
                      <a:gdLst>
                        <a:gd name="connsiteX0" fmla="*/ 0 w 357187"/>
                        <a:gd name="connsiteY0" fmla="*/ 0 h 36195"/>
                        <a:gd name="connsiteX1" fmla="*/ 357187 w 357187"/>
                        <a:gd name="connsiteY1" fmla="*/ 0 h 36195"/>
                        <a:gd name="connsiteX2" fmla="*/ 357187 w 357187"/>
                        <a:gd name="connsiteY2" fmla="*/ 36195 h 36195"/>
                        <a:gd name="connsiteX3" fmla="*/ 0 w 357187"/>
                        <a:gd name="connsiteY3" fmla="*/ 36195 h 36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7187" h="36195">
                          <a:moveTo>
                            <a:pt x="0" y="0"/>
                          </a:moveTo>
                          <a:lnTo>
                            <a:pt x="357187" y="0"/>
                          </a:lnTo>
                          <a:lnTo>
                            <a:pt x="357187" y="36195"/>
                          </a:lnTo>
                          <a:lnTo>
                            <a:pt x="0" y="36195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4" name="任意多边形: 形状 343"/>
                    <p:cNvSpPr/>
                    <p:nvPr/>
                  </p:nvSpPr>
                  <p:spPr>
                    <a:xfrm>
                      <a:off x="5486304" y="3222878"/>
                      <a:ext cx="152495" cy="318516"/>
                    </a:xfrm>
                    <a:custGeom>
                      <a:avLst/>
                      <a:gdLst>
                        <a:gd name="connsiteX0" fmla="*/ 9906 w 152495"/>
                        <a:gd name="connsiteY0" fmla="*/ 215265 h 318516"/>
                        <a:gd name="connsiteX1" fmla="*/ 118586 w 152495"/>
                        <a:gd name="connsiteY1" fmla="*/ 167735 h 318516"/>
                        <a:gd name="connsiteX2" fmla="*/ 118586 w 152495"/>
                        <a:gd name="connsiteY2" fmla="*/ 3715 h 318516"/>
                        <a:gd name="connsiteX3" fmla="*/ 152495 w 152495"/>
                        <a:gd name="connsiteY3" fmla="*/ 0 h 318516"/>
                        <a:gd name="connsiteX4" fmla="*/ 152495 w 152495"/>
                        <a:gd name="connsiteY4" fmla="*/ 318516 h 318516"/>
                        <a:gd name="connsiteX5" fmla="*/ 0 w 152495"/>
                        <a:gd name="connsiteY5" fmla="*/ 204978 h 318516"/>
                        <a:gd name="connsiteX6" fmla="*/ 9906 w 152495"/>
                        <a:gd name="connsiteY6" fmla="*/ 215265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2495" h="318516">
                          <a:moveTo>
                            <a:pt x="9906" y="215265"/>
                          </a:moveTo>
                          <a:cubicBezTo>
                            <a:pt x="51149" y="253841"/>
                            <a:pt x="118586" y="224218"/>
                            <a:pt x="118586" y="167735"/>
                          </a:cubicBezTo>
                          <a:lnTo>
                            <a:pt x="118586" y="3715"/>
                          </a:lnTo>
                          <a:cubicBezTo>
                            <a:pt x="129540" y="1333"/>
                            <a:pt x="140875" y="0"/>
                            <a:pt x="152495" y="0"/>
                          </a:cubicBezTo>
                          <a:lnTo>
                            <a:pt x="152495" y="318516"/>
                          </a:lnTo>
                          <a:cubicBezTo>
                            <a:pt x="80486" y="318516"/>
                            <a:pt x="19622" y="270605"/>
                            <a:pt x="0" y="204978"/>
                          </a:cubicBezTo>
                          <a:cubicBezTo>
                            <a:pt x="3143" y="208502"/>
                            <a:pt x="6477" y="212026"/>
                            <a:pt x="9906" y="215265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5" name="任意多边形: 形状 344"/>
                    <p:cNvSpPr/>
                    <p:nvPr/>
                  </p:nvSpPr>
                  <p:spPr>
                    <a:xfrm>
                      <a:off x="5956458" y="3244595"/>
                      <a:ext cx="175260" cy="170783"/>
                    </a:xfrm>
                    <a:custGeom>
                      <a:avLst/>
                      <a:gdLst>
                        <a:gd name="connsiteX0" fmla="*/ 175260 w 175260"/>
                        <a:gd name="connsiteY0" fmla="*/ 0 h 170783"/>
                        <a:gd name="connsiteX1" fmla="*/ 82868 w 175260"/>
                        <a:gd name="connsiteY1" fmla="*/ 0 h 170783"/>
                        <a:gd name="connsiteX2" fmla="*/ 0 w 175260"/>
                        <a:gd name="connsiteY2" fmla="*/ 170783 h 170783"/>
                        <a:gd name="connsiteX3" fmla="*/ 92393 w 175260"/>
                        <a:gd name="connsiteY3" fmla="*/ 170783 h 17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5260" h="170783">
                          <a:moveTo>
                            <a:pt x="175260" y="0"/>
                          </a:moveTo>
                          <a:lnTo>
                            <a:pt x="82868" y="0"/>
                          </a:lnTo>
                          <a:lnTo>
                            <a:pt x="0" y="170783"/>
                          </a:lnTo>
                          <a:lnTo>
                            <a:pt x="92393" y="170783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6" name="任意多边形: 形状 345"/>
                    <p:cNvSpPr/>
                    <p:nvPr/>
                  </p:nvSpPr>
                  <p:spPr>
                    <a:xfrm>
                      <a:off x="6138005" y="3244595"/>
                      <a:ext cx="138398" cy="170783"/>
                    </a:xfrm>
                    <a:custGeom>
                      <a:avLst/>
                      <a:gdLst>
                        <a:gd name="connsiteX0" fmla="*/ 0 w 138398"/>
                        <a:gd name="connsiteY0" fmla="*/ 170783 h 170783"/>
                        <a:gd name="connsiteX1" fmla="*/ 55435 w 138398"/>
                        <a:gd name="connsiteY1" fmla="*/ 170783 h 170783"/>
                        <a:gd name="connsiteX2" fmla="*/ 138398 w 138398"/>
                        <a:gd name="connsiteY2" fmla="*/ 0 h 170783"/>
                        <a:gd name="connsiteX3" fmla="*/ 82963 w 138398"/>
                        <a:gd name="connsiteY3" fmla="*/ 0 h 1707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98" h="170783">
                          <a:moveTo>
                            <a:pt x="0" y="170783"/>
                          </a:moveTo>
                          <a:lnTo>
                            <a:pt x="55435" y="170783"/>
                          </a:lnTo>
                          <a:lnTo>
                            <a:pt x="138398" y="0"/>
                          </a:lnTo>
                          <a:lnTo>
                            <a:pt x="82963" y="0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7" name="任意多边形: 形状 346"/>
                    <p:cNvSpPr/>
                    <p:nvPr/>
                  </p:nvSpPr>
                  <p:spPr>
                    <a:xfrm rot="-4850741">
                      <a:off x="5353859" y="4072094"/>
                      <a:ext cx="433784" cy="433784"/>
                    </a:xfrm>
                    <a:custGeom>
                      <a:avLst/>
                      <a:gdLst>
                        <a:gd name="connsiteX0" fmla="*/ 433785 w 433784"/>
                        <a:gd name="connsiteY0" fmla="*/ 216892 h 433784"/>
                        <a:gd name="connsiteX1" fmla="*/ 216892 w 433784"/>
                        <a:gd name="connsiteY1" fmla="*/ 433785 h 433784"/>
                        <a:gd name="connsiteX2" fmla="*/ 0 w 433784"/>
                        <a:gd name="connsiteY2" fmla="*/ 216892 h 433784"/>
                        <a:gd name="connsiteX3" fmla="*/ 216892 w 433784"/>
                        <a:gd name="connsiteY3" fmla="*/ 0 h 433784"/>
                        <a:gd name="connsiteX4" fmla="*/ 433785 w 433784"/>
                        <a:gd name="connsiteY4" fmla="*/ 216892 h 4337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84" h="433784">
                          <a:moveTo>
                            <a:pt x="433785" y="216892"/>
                          </a:moveTo>
                          <a:cubicBezTo>
                            <a:pt x="433785" y="336679"/>
                            <a:pt x="336679" y="433785"/>
                            <a:pt x="216892" y="433785"/>
                          </a:cubicBezTo>
                          <a:cubicBezTo>
                            <a:pt x="97106" y="433785"/>
                            <a:pt x="0" y="336679"/>
                            <a:pt x="0" y="216892"/>
                          </a:cubicBezTo>
                          <a:cubicBezTo>
                            <a:pt x="0" y="97106"/>
                            <a:pt x="97106" y="0"/>
                            <a:pt x="216892" y="0"/>
                          </a:cubicBezTo>
                          <a:cubicBezTo>
                            <a:pt x="336679" y="0"/>
                            <a:pt x="433785" y="97106"/>
                            <a:pt x="433785" y="216892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8" name="任意多边形: 形状 347"/>
                    <p:cNvSpPr/>
                    <p:nvPr/>
                  </p:nvSpPr>
                  <p:spPr>
                    <a:xfrm>
                      <a:off x="5428107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49" name="任意多边形: 形状 348"/>
                    <p:cNvSpPr/>
                    <p:nvPr/>
                  </p:nvSpPr>
                  <p:spPr>
                    <a:xfrm>
                      <a:off x="5441441" y="4186903"/>
                      <a:ext cx="271748" cy="244601"/>
                    </a:xfrm>
                    <a:custGeom>
                      <a:avLst/>
                      <a:gdLst>
                        <a:gd name="connsiteX0" fmla="*/ 228695 w 271748"/>
                        <a:gd name="connsiteY0" fmla="*/ 0 h 244601"/>
                        <a:gd name="connsiteX1" fmla="*/ 242030 w 271748"/>
                        <a:gd name="connsiteY1" fmla="*/ 60007 h 244601"/>
                        <a:gd name="connsiteX2" fmla="*/ 99441 w 271748"/>
                        <a:gd name="connsiteY2" fmla="*/ 202597 h 244601"/>
                        <a:gd name="connsiteX3" fmla="*/ 0 w 271748"/>
                        <a:gd name="connsiteY3" fmla="*/ 162020 h 244601"/>
                        <a:gd name="connsiteX4" fmla="*/ 129159 w 271748"/>
                        <a:gd name="connsiteY4" fmla="*/ 244602 h 244601"/>
                        <a:gd name="connsiteX5" fmla="*/ 271748 w 271748"/>
                        <a:gd name="connsiteY5" fmla="*/ 102013 h 244601"/>
                        <a:gd name="connsiteX6" fmla="*/ 228695 w 271748"/>
                        <a:gd name="connsiteY6" fmla="*/ 0 h 244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1748" h="244601">
                          <a:moveTo>
                            <a:pt x="228695" y="0"/>
                          </a:moveTo>
                          <a:cubicBezTo>
                            <a:pt x="237173" y="18288"/>
                            <a:pt x="242030" y="38576"/>
                            <a:pt x="242030" y="60007"/>
                          </a:cubicBezTo>
                          <a:cubicBezTo>
                            <a:pt x="242030" y="138779"/>
                            <a:pt x="178213" y="202597"/>
                            <a:pt x="99441" y="202597"/>
                          </a:cubicBezTo>
                          <a:cubicBezTo>
                            <a:pt x="60674" y="202597"/>
                            <a:pt x="25622" y="187071"/>
                            <a:pt x="0" y="162020"/>
                          </a:cubicBezTo>
                          <a:cubicBezTo>
                            <a:pt x="22670" y="210693"/>
                            <a:pt x="71914" y="244602"/>
                            <a:pt x="129159" y="244602"/>
                          </a:cubicBezTo>
                          <a:cubicBezTo>
                            <a:pt x="207931" y="244602"/>
                            <a:pt x="271748" y="180784"/>
                            <a:pt x="271748" y="102013"/>
                          </a:cubicBezTo>
                          <a:cubicBezTo>
                            <a:pt x="271748" y="62008"/>
                            <a:pt x="255270" y="25908"/>
                            <a:pt x="228695" y="0"/>
                          </a:cubicBez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0" name="任意多边形: 形状 349"/>
                    <p:cNvSpPr/>
                    <p:nvPr/>
                  </p:nvSpPr>
                  <p:spPr>
                    <a:xfrm rot="-2700000">
                      <a:off x="5832915" y="2627457"/>
                      <a:ext cx="144207" cy="144207"/>
                    </a:xfrm>
                    <a:custGeom>
                      <a:avLst/>
                      <a:gdLst>
                        <a:gd name="connsiteX0" fmla="*/ 144207 w 144207"/>
                        <a:gd name="connsiteY0" fmla="*/ 72104 h 144207"/>
                        <a:gd name="connsiteX1" fmla="*/ 72104 w 144207"/>
                        <a:gd name="connsiteY1" fmla="*/ 144207 h 144207"/>
                        <a:gd name="connsiteX2" fmla="*/ 0 w 144207"/>
                        <a:gd name="connsiteY2" fmla="*/ 72104 h 144207"/>
                        <a:gd name="connsiteX3" fmla="*/ 72104 w 144207"/>
                        <a:gd name="connsiteY3" fmla="*/ 0 h 144207"/>
                        <a:gd name="connsiteX4" fmla="*/ 144207 w 144207"/>
                        <a:gd name="connsiteY4" fmla="*/ 72104 h 144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207" h="144207">
                          <a:moveTo>
                            <a:pt x="144207" y="72104"/>
                          </a:moveTo>
                          <a:cubicBezTo>
                            <a:pt x="144207" y="111925"/>
                            <a:pt x="111925" y="144207"/>
                            <a:pt x="72104" y="144207"/>
                          </a:cubicBezTo>
                          <a:cubicBezTo>
                            <a:pt x="32282" y="144207"/>
                            <a:pt x="0" y="111925"/>
                            <a:pt x="0" y="72104"/>
                          </a:cubicBezTo>
                          <a:cubicBezTo>
                            <a:pt x="0" y="32282"/>
                            <a:pt x="32282" y="0"/>
                            <a:pt x="72104" y="0"/>
                          </a:cubicBezTo>
                          <a:cubicBezTo>
                            <a:pt x="111925" y="0"/>
                            <a:pt x="144207" y="32282"/>
                            <a:pt x="144207" y="72104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51" name="任意多边形: 形状 350"/>
                    <p:cNvSpPr/>
                    <p:nvPr/>
                  </p:nvSpPr>
                  <p:spPr>
                    <a:xfrm>
                      <a:off x="5903880" y="2628708"/>
                      <a:ext cx="72008" cy="72009"/>
                    </a:xfrm>
                    <a:custGeom>
                      <a:avLst/>
                      <a:gdLst>
                        <a:gd name="connsiteX0" fmla="*/ 72009 w 72008"/>
                        <a:gd name="connsiteY0" fmla="*/ 36004 h 72009"/>
                        <a:gd name="connsiteX1" fmla="*/ 36004 w 72008"/>
                        <a:gd name="connsiteY1" fmla="*/ 72009 h 72009"/>
                        <a:gd name="connsiteX2" fmla="*/ 0 w 72008"/>
                        <a:gd name="connsiteY2" fmla="*/ 36004 h 72009"/>
                        <a:gd name="connsiteX3" fmla="*/ 36004 w 72008"/>
                        <a:gd name="connsiteY3" fmla="*/ 0 h 72009"/>
                        <a:gd name="connsiteX4" fmla="*/ 72009 w 72008"/>
                        <a:gd name="connsiteY4" fmla="*/ 36004 h 72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008" h="72009">
                          <a:moveTo>
                            <a:pt x="72009" y="36004"/>
                          </a:moveTo>
                          <a:cubicBezTo>
                            <a:pt x="72009" y="55912"/>
                            <a:pt x="55912" y="72009"/>
                            <a:pt x="36004" y="72009"/>
                          </a:cubicBezTo>
                          <a:cubicBezTo>
                            <a:pt x="16097" y="72009"/>
                            <a:pt x="0" y="55912"/>
                            <a:pt x="0" y="36004"/>
                          </a:cubicBezTo>
                          <a:cubicBezTo>
                            <a:pt x="0" y="16097"/>
                            <a:pt x="16097" y="0"/>
                            <a:pt x="36004" y="0"/>
                          </a:cubicBezTo>
                          <a:cubicBezTo>
                            <a:pt x="55912" y="0"/>
                            <a:pt x="72009" y="16097"/>
                            <a:pt x="72009" y="36004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4935378" y="2483833"/>
                    <a:ext cx="2363723" cy="2160365"/>
                    <a:chOff x="4935378" y="2483833"/>
                    <a:chExt cx="2363723" cy="2160365"/>
                  </a:xfrm>
                </p:grpSpPr>
                <p:sp>
                  <p:nvSpPr>
                    <p:cNvPr id="246" name="任意多边形: 形状 245"/>
                    <p:cNvSpPr/>
                    <p:nvPr/>
                  </p:nvSpPr>
                  <p:spPr>
                    <a:xfrm>
                      <a:off x="5215223" y="3933729"/>
                      <a:ext cx="710660" cy="710469"/>
                    </a:xfrm>
                    <a:custGeom>
                      <a:avLst/>
                      <a:gdLst>
                        <a:gd name="connsiteX0" fmla="*/ 155924 w 710660"/>
                        <a:gd name="connsiteY0" fmla="*/ 52292 h 710469"/>
                        <a:gd name="connsiteX1" fmla="*/ 159163 w 710660"/>
                        <a:gd name="connsiteY1" fmla="*/ 49054 h 710469"/>
                        <a:gd name="connsiteX2" fmla="*/ 200978 w 710660"/>
                        <a:gd name="connsiteY2" fmla="*/ 73723 h 710469"/>
                        <a:gd name="connsiteX3" fmla="*/ 265557 w 710660"/>
                        <a:gd name="connsiteY3" fmla="*/ 46958 h 710469"/>
                        <a:gd name="connsiteX4" fmla="*/ 277654 w 710660"/>
                        <a:gd name="connsiteY4" fmla="*/ 0 h 710469"/>
                        <a:gd name="connsiteX5" fmla="*/ 433102 w 710660"/>
                        <a:gd name="connsiteY5" fmla="*/ 0 h 710469"/>
                        <a:gd name="connsiteX6" fmla="*/ 445294 w 710660"/>
                        <a:gd name="connsiteY6" fmla="*/ 46958 h 710469"/>
                        <a:gd name="connsiteX7" fmla="*/ 509873 w 710660"/>
                        <a:gd name="connsiteY7" fmla="*/ 73723 h 710469"/>
                        <a:gd name="connsiteX8" fmla="*/ 551688 w 710660"/>
                        <a:gd name="connsiteY8" fmla="*/ 49054 h 710469"/>
                        <a:gd name="connsiteX9" fmla="*/ 661607 w 710660"/>
                        <a:gd name="connsiteY9" fmla="*/ 159067 h 710469"/>
                        <a:gd name="connsiteX10" fmla="*/ 636937 w 710660"/>
                        <a:gd name="connsiteY10" fmla="*/ 200882 h 710469"/>
                        <a:gd name="connsiteX11" fmla="*/ 663702 w 710660"/>
                        <a:gd name="connsiteY11" fmla="*/ 265462 h 710469"/>
                        <a:gd name="connsiteX12" fmla="*/ 710660 w 710660"/>
                        <a:gd name="connsiteY12" fmla="*/ 277559 h 710469"/>
                        <a:gd name="connsiteX13" fmla="*/ 710660 w 710660"/>
                        <a:gd name="connsiteY13" fmla="*/ 433006 h 710469"/>
                        <a:gd name="connsiteX14" fmla="*/ 663702 w 710660"/>
                        <a:gd name="connsiteY14" fmla="*/ 445103 h 710469"/>
                        <a:gd name="connsiteX15" fmla="*/ 636937 w 710660"/>
                        <a:gd name="connsiteY15" fmla="*/ 509683 h 710469"/>
                        <a:gd name="connsiteX16" fmla="*/ 661607 w 710660"/>
                        <a:gd name="connsiteY16" fmla="*/ 551497 h 710469"/>
                        <a:gd name="connsiteX17" fmla="*/ 551688 w 710660"/>
                        <a:gd name="connsiteY17" fmla="*/ 661511 h 710469"/>
                        <a:gd name="connsiteX18" fmla="*/ 509873 w 710660"/>
                        <a:gd name="connsiteY18" fmla="*/ 636842 h 710469"/>
                        <a:gd name="connsiteX19" fmla="*/ 445294 w 710660"/>
                        <a:gd name="connsiteY19" fmla="*/ 663607 h 710469"/>
                        <a:gd name="connsiteX20" fmla="*/ 433102 w 710660"/>
                        <a:gd name="connsiteY20" fmla="*/ 710470 h 710469"/>
                        <a:gd name="connsiteX21" fmla="*/ 277654 w 710660"/>
                        <a:gd name="connsiteY21" fmla="*/ 710470 h 710469"/>
                        <a:gd name="connsiteX22" fmla="*/ 265557 w 710660"/>
                        <a:gd name="connsiteY22" fmla="*/ 663511 h 710469"/>
                        <a:gd name="connsiteX23" fmla="*/ 200978 w 710660"/>
                        <a:gd name="connsiteY23" fmla="*/ 636746 h 710469"/>
                        <a:gd name="connsiteX24" fmla="*/ 159163 w 710660"/>
                        <a:gd name="connsiteY24" fmla="*/ 661416 h 710469"/>
                        <a:gd name="connsiteX25" fmla="*/ 49244 w 710660"/>
                        <a:gd name="connsiteY25" fmla="*/ 551402 h 710469"/>
                        <a:gd name="connsiteX26" fmla="*/ 73914 w 710660"/>
                        <a:gd name="connsiteY26" fmla="*/ 509588 h 710469"/>
                        <a:gd name="connsiteX27" fmla="*/ 47149 w 710660"/>
                        <a:gd name="connsiteY27" fmla="*/ 445008 h 710469"/>
                        <a:gd name="connsiteX28" fmla="*/ 0 w 710660"/>
                        <a:gd name="connsiteY28" fmla="*/ 432911 h 710469"/>
                        <a:gd name="connsiteX29" fmla="*/ 0 w 710660"/>
                        <a:gd name="connsiteY29" fmla="*/ 277463 h 710469"/>
                        <a:gd name="connsiteX30" fmla="*/ 47149 w 710660"/>
                        <a:gd name="connsiteY30" fmla="*/ 265367 h 710469"/>
                        <a:gd name="connsiteX31" fmla="*/ 73914 w 710660"/>
                        <a:gd name="connsiteY31" fmla="*/ 200787 h 710469"/>
                        <a:gd name="connsiteX32" fmla="*/ 49244 w 710660"/>
                        <a:gd name="connsiteY32" fmla="*/ 158972 h 710469"/>
                        <a:gd name="connsiteX33" fmla="*/ 95441 w 710660"/>
                        <a:gd name="connsiteY33" fmla="*/ 112776 h 7104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710660" h="710469">
                          <a:moveTo>
                            <a:pt x="155924" y="52292"/>
                          </a:moveTo>
                          <a:lnTo>
                            <a:pt x="159163" y="49054"/>
                          </a:lnTo>
                          <a:lnTo>
                            <a:pt x="200978" y="73723"/>
                          </a:lnTo>
                          <a:cubicBezTo>
                            <a:pt x="221266" y="62579"/>
                            <a:pt x="242983" y="53626"/>
                            <a:pt x="265557" y="46958"/>
                          </a:cubicBezTo>
                          <a:lnTo>
                            <a:pt x="277654" y="0"/>
                          </a:lnTo>
                          <a:lnTo>
                            <a:pt x="433102" y="0"/>
                          </a:lnTo>
                          <a:lnTo>
                            <a:pt x="445294" y="46958"/>
                          </a:lnTo>
                          <a:cubicBezTo>
                            <a:pt x="467963" y="53626"/>
                            <a:pt x="489490" y="62484"/>
                            <a:pt x="509873" y="73723"/>
                          </a:cubicBezTo>
                          <a:lnTo>
                            <a:pt x="551688" y="49054"/>
                          </a:lnTo>
                          <a:lnTo>
                            <a:pt x="661607" y="159067"/>
                          </a:lnTo>
                          <a:lnTo>
                            <a:pt x="636937" y="200882"/>
                          </a:lnTo>
                          <a:cubicBezTo>
                            <a:pt x="648081" y="221171"/>
                            <a:pt x="657130" y="242792"/>
                            <a:pt x="663702" y="265462"/>
                          </a:cubicBezTo>
                          <a:lnTo>
                            <a:pt x="710660" y="277559"/>
                          </a:lnTo>
                          <a:lnTo>
                            <a:pt x="710660" y="433006"/>
                          </a:lnTo>
                          <a:lnTo>
                            <a:pt x="663702" y="445103"/>
                          </a:lnTo>
                          <a:cubicBezTo>
                            <a:pt x="657130" y="467868"/>
                            <a:pt x="648176" y="489394"/>
                            <a:pt x="636937" y="509683"/>
                          </a:cubicBezTo>
                          <a:lnTo>
                            <a:pt x="661607" y="551497"/>
                          </a:lnTo>
                          <a:lnTo>
                            <a:pt x="551688" y="661511"/>
                          </a:lnTo>
                          <a:lnTo>
                            <a:pt x="509873" y="636842"/>
                          </a:lnTo>
                          <a:cubicBezTo>
                            <a:pt x="489490" y="647986"/>
                            <a:pt x="467868" y="656939"/>
                            <a:pt x="445294" y="663607"/>
                          </a:cubicBezTo>
                          <a:lnTo>
                            <a:pt x="433102" y="710470"/>
                          </a:lnTo>
                          <a:lnTo>
                            <a:pt x="277654" y="710470"/>
                          </a:lnTo>
                          <a:lnTo>
                            <a:pt x="265557" y="663511"/>
                          </a:lnTo>
                          <a:cubicBezTo>
                            <a:pt x="242888" y="656844"/>
                            <a:pt x="221171" y="647986"/>
                            <a:pt x="200978" y="636746"/>
                          </a:cubicBezTo>
                          <a:lnTo>
                            <a:pt x="159163" y="661416"/>
                          </a:lnTo>
                          <a:lnTo>
                            <a:pt x="49244" y="551402"/>
                          </a:lnTo>
                          <a:lnTo>
                            <a:pt x="73914" y="509588"/>
                          </a:lnTo>
                          <a:cubicBezTo>
                            <a:pt x="62770" y="489299"/>
                            <a:pt x="53721" y="467677"/>
                            <a:pt x="47149" y="445008"/>
                          </a:cubicBezTo>
                          <a:lnTo>
                            <a:pt x="0" y="432911"/>
                          </a:lnTo>
                          <a:lnTo>
                            <a:pt x="0" y="277463"/>
                          </a:lnTo>
                          <a:lnTo>
                            <a:pt x="47149" y="265367"/>
                          </a:lnTo>
                          <a:cubicBezTo>
                            <a:pt x="53721" y="242602"/>
                            <a:pt x="62675" y="221075"/>
                            <a:pt x="73914" y="200787"/>
                          </a:cubicBezTo>
                          <a:lnTo>
                            <a:pt x="49244" y="158972"/>
                          </a:lnTo>
                          <a:lnTo>
                            <a:pt x="95441" y="112776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7" name="任意多边形: 形状 246"/>
                    <p:cNvSpPr/>
                    <p:nvPr/>
                  </p:nvSpPr>
                  <p:spPr>
                    <a:xfrm rot="-4850741">
                      <a:off x="5353859" y="4072094"/>
                      <a:ext cx="433784" cy="433784"/>
                    </a:xfrm>
                    <a:custGeom>
                      <a:avLst/>
                      <a:gdLst>
                        <a:gd name="connsiteX0" fmla="*/ 433785 w 433784"/>
                        <a:gd name="connsiteY0" fmla="*/ 216892 h 433784"/>
                        <a:gd name="connsiteX1" fmla="*/ 216892 w 433784"/>
                        <a:gd name="connsiteY1" fmla="*/ 433785 h 433784"/>
                        <a:gd name="connsiteX2" fmla="*/ 0 w 433784"/>
                        <a:gd name="connsiteY2" fmla="*/ 216892 h 433784"/>
                        <a:gd name="connsiteX3" fmla="*/ 216892 w 433784"/>
                        <a:gd name="connsiteY3" fmla="*/ 0 h 433784"/>
                        <a:gd name="connsiteX4" fmla="*/ 433785 w 433784"/>
                        <a:gd name="connsiteY4" fmla="*/ 216892 h 4337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84" h="433784">
                          <a:moveTo>
                            <a:pt x="433785" y="216892"/>
                          </a:moveTo>
                          <a:cubicBezTo>
                            <a:pt x="433785" y="336679"/>
                            <a:pt x="336679" y="433785"/>
                            <a:pt x="216892" y="433785"/>
                          </a:cubicBezTo>
                          <a:cubicBezTo>
                            <a:pt x="97106" y="433785"/>
                            <a:pt x="0" y="336679"/>
                            <a:pt x="0" y="216892"/>
                          </a:cubicBezTo>
                          <a:cubicBezTo>
                            <a:pt x="0" y="97106"/>
                            <a:pt x="97106" y="0"/>
                            <a:pt x="216892" y="0"/>
                          </a:cubicBezTo>
                          <a:cubicBezTo>
                            <a:pt x="336679" y="0"/>
                            <a:pt x="433785" y="97106"/>
                            <a:pt x="433785" y="216892"/>
                          </a:cubicBezTo>
                          <a:close/>
                        </a:path>
                      </a:pathLst>
                    </a:custGeom>
                    <a:noFill/>
                    <a:ln w="14289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8" name="任意多边形: 形状 247"/>
                    <p:cNvSpPr/>
                    <p:nvPr/>
                  </p:nvSpPr>
                  <p:spPr>
                    <a:xfrm>
                      <a:off x="5428107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49" name="任意多边形: 形状 248"/>
                    <p:cNvSpPr/>
                    <p:nvPr/>
                  </p:nvSpPr>
                  <p:spPr>
                    <a:xfrm>
                      <a:off x="6308598" y="3933633"/>
                      <a:ext cx="710564" cy="710564"/>
                    </a:xfrm>
                    <a:custGeom>
                      <a:avLst/>
                      <a:gdLst>
                        <a:gd name="connsiteX0" fmla="*/ 710565 w 710564"/>
                        <a:gd name="connsiteY0" fmla="*/ 433007 h 710564"/>
                        <a:gd name="connsiteX1" fmla="*/ 710565 w 710564"/>
                        <a:gd name="connsiteY1" fmla="*/ 277559 h 710564"/>
                        <a:gd name="connsiteX2" fmla="*/ 663511 w 710564"/>
                        <a:gd name="connsiteY2" fmla="*/ 265462 h 710564"/>
                        <a:gd name="connsiteX3" fmla="*/ 636746 w 710564"/>
                        <a:gd name="connsiteY3" fmla="*/ 200882 h 710564"/>
                        <a:gd name="connsiteX4" fmla="*/ 661416 w 710564"/>
                        <a:gd name="connsiteY4" fmla="*/ 159067 h 710564"/>
                        <a:gd name="connsiteX5" fmla="*/ 551497 w 710564"/>
                        <a:gd name="connsiteY5" fmla="*/ 49149 h 710564"/>
                        <a:gd name="connsiteX6" fmla="*/ 509683 w 710564"/>
                        <a:gd name="connsiteY6" fmla="*/ 73819 h 710564"/>
                        <a:gd name="connsiteX7" fmla="*/ 445103 w 710564"/>
                        <a:gd name="connsiteY7" fmla="*/ 47054 h 710564"/>
                        <a:gd name="connsiteX8" fmla="*/ 433006 w 710564"/>
                        <a:gd name="connsiteY8" fmla="*/ 0 h 710564"/>
                        <a:gd name="connsiteX9" fmla="*/ 277559 w 710564"/>
                        <a:gd name="connsiteY9" fmla="*/ 0 h 710564"/>
                        <a:gd name="connsiteX10" fmla="*/ 265462 w 710564"/>
                        <a:gd name="connsiteY10" fmla="*/ 47054 h 710564"/>
                        <a:gd name="connsiteX11" fmla="*/ 200882 w 710564"/>
                        <a:gd name="connsiteY11" fmla="*/ 73819 h 710564"/>
                        <a:gd name="connsiteX12" fmla="*/ 159067 w 710564"/>
                        <a:gd name="connsiteY12" fmla="*/ 49149 h 710564"/>
                        <a:gd name="connsiteX13" fmla="*/ 49149 w 710564"/>
                        <a:gd name="connsiteY13" fmla="*/ 159067 h 710564"/>
                        <a:gd name="connsiteX14" fmla="*/ 73819 w 710564"/>
                        <a:gd name="connsiteY14" fmla="*/ 200882 h 710564"/>
                        <a:gd name="connsiteX15" fmla="*/ 47053 w 710564"/>
                        <a:gd name="connsiteY15" fmla="*/ 265462 h 710564"/>
                        <a:gd name="connsiteX16" fmla="*/ 0 w 710564"/>
                        <a:gd name="connsiteY16" fmla="*/ 277559 h 710564"/>
                        <a:gd name="connsiteX17" fmla="*/ 0 w 710564"/>
                        <a:gd name="connsiteY17" fmla="*/ 433007 h 710564"/>
                        <a:gd name="connsiteX18" fmla="*/ 47053 w 710564"/>
                        <a:gd name="connsiteY18" fmla="*/ 445103 h 710564"/>
                        <a:gd name="connsiteX19" fmla="*/ 73819 w 710564"/>
                        <a:gd name="connsiteY19" fmla="*/ 509683 h 710564"/>
                        <a:gd name="connsiteX20" fmla="*/ 49149 w 710564"/>
                        <a:gd name="connsiteY20" fmla="*/ 551498 h 710564"/>
                        <a:gd name="connsiteX21" fmla="*/ 159067 w 710564"/>
                        <a:gd name="connsiteY21" fmla="*/ 661416 h 710564"/>
                        <a:gd name="connsiteX22" fmla="*/ 200882 w 710564"/>
                        <a:gd name="connsiteY22" fmla="*/ 636746 h 710564"/>
                        <a:gd name="connsiteX23" fmla="*/ 265462 w 710564"/>
                        <a:gd name="connsiteY23" fmla="*/ 663512 h 710564"/>
                        <a:gd name="connsiteX24" fmla="*/ 277559 w 710564"/>
                        <a:gd name="connsiteY24" fmla="*/ 710565 h 710564"/>
                        <a:gd name="connsiteX25" fmla="*/ 433006 w 710564"/>
                        <a:gd name="connsiteY25" fmla="*/ 710565 h 710564"/>
                        <a:gd name="connsiteX26" fmla="*/ 445103 w 710564"/>
                        <a:gd name="connsiteY26" fmla="*/ 663512 h 710564"/>
                        <a:gd name="connsiteX27" fmla="*/ 509683 w 710564"/>
                        <a:gd name="connsiteY27" fmla="*/ 636746 h 710564"/>
                        <a:gd name="connsiteX28" fmla="*/ 551497 w 710564"/>
                        <a:gd name="connsiteY28" fmla="*/ 661416 h 710564"/>
                        <a:gd name="connsiteX29" fmla="*/ 661416 w 710564"/>
                        <a:gd name="connsiteY29" fmla="*/ 551498 h 710564"/>
                        <a:gd name="connsiteX30" fmla="*/ 636746 w 710564"/>
                        <a:gd name="connsiteY30" fmla="*/ 509683 h 710564"/>
                        <a:gd name="connsiteX31" fmla="*/ 663511 w 710564"/>
                        <a:gd name="connsiteY31" fmla="*/ 445103 h 710564"/>
                        <a:gd name="connsiteX32" fmla="*/ 710565 w 710564"/>
                        <a:gd name="connsiteY32" fmla="*/ 433007 h 710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710564" h="710564">
                          <a:moveTo>
                            <a:pt x="710565" y="433007"/>
                          </a:moveTo>
                          <a:lnTo>
                            <a:pt x="710565" y="277559"/>
                          </a:lnTo>
                          <a:lnTo>
                            <a:pt x="663511" y="265462"/>
                          </a:lnTo>
                          <a:cubicBezTo>
                            <a:pt x="656939" y="242792"/>
                            <a:pt x="647986" y="221171"/>
                            <a:pt x="636746" y="200882"/>
                          </a:cubicBezTo>
                          <a:lnTo>
                            <a:pt x="661416" y="159067"/>
                          </a:lnTo>
                          <a:lnTo>
                            <a:pt x="551497" y="49149"/>
                          </a:lnTo>
                          <a:lnTo>
                            <a:pt x="509683" y="73819"/>
                          </a:lnTo>
                          <a:cubicBezTo>
                            <a:pt x="489394" y="62675"/>
                            <a:pt x="467773" y="53721"/>
                            <a:pt x="445103" y="47054"/>
                          </a:cubicBezTo>
                          <a:lnTo>
                            <a:pt x="433006" y="0"/>
                          </a:lnTo>
                          <a:lnTo>
                            <a:pt x="277559" y="0"/>
                          </a:lnTo>
                          <a:lnTo>
                            <a:pt x="265462" y="47054"/>
                          </a:lnTo>
                          <a:cubicBezTo>
                            <a:pt x="242792" y="53626"/>
                            <a:pt x="221170" y="62579"/>
                            <a:pt x="200882" y="73819"/>
                          </a:cubicBezTo>
                          <a:lnTo>
                            <a:pt x="159067" y="49149"/>
                          </a:lnTo>
                          <a:lnTo>
                            <a:pt x="49149" y="159067"/>
                          </a:lnTo>
                          <a:lnTo>
                            <a:pt x="73819" y="200882"/>
                          </a:lnTo>
                          <a:cubicBezTo>
                            <a:pt x="62674" y="221171"/>
                            <a:pt x="53721" y="242792"/>
                            <a:pt x="47053" y="265462"/>
                          </a:cubicBezTo>
                          <a:lnTo>
                            <a:pt x="0" y="277559"/>
                          </a:lnTo>
                          <a:lnTo>
                            <a:pt x="0" y="433007"/>
                          </a:lnTo>
                          <a:lnTo>
                            <a:pt x="47053" y="445103"/>
                          </a:lnTo>
                          <a:cubicBezTo>
                            <a:pt x="53626" y="467773"/>
                            <a:pt x="62579" y="489395"/>
                            <a:pt x="73819" y="509683"/>
                          </a:cubicBezTo>
                          <a:lnTo>
                            <a:pt x="49149" y="551498"/>
                          </a:lnTo>
                          <a:lnTo>
                            <a:pt x="159067" y="661416"/>
                          </a:lnTo>
                          <a:lnTo>
                            <a:pt x="200882" y="636746"/>
                          </a:lnTo>
                          <a:cubicBezTo>
                            <a:pt x="221170" y="647891"/>
                            <a:pt x="242792" y="656844"/>
                            <a:pt x="265462" y="663512"/>
                          </a:cubicBezTo>
                          <a:lnTo>
                            <a:pt x="277559" y="710565"/>
                          </a:lnTo>
                          <a:lnTo>
                            <a:pt x="433006" y="710565"/>
                          </a:lnTo>
                          <a:lnTo>
                            <a:pt x="445103" y="663512"/>
                          </a:lnTo>
                          <a:cubicBezTo>
                            <a:pt x="467773" y="656939"/>
                            <a:pt x="489394" y="647986"/>
                            <a:pt x="509683" y="636746"/>
                          </a:cubicBezTo>
                          <a:lnTo>
                            <a:pt x="551497" y="661416"/>
                          </a:lnTo>
                          <a:lnTo>
                            <a:pt x="661416" y="551498"/>
                          </a:lnTo>
                          <a:lnTo>
                            <a:pt x="636746" y="509683"/>
                          </a:lnTo>
                          <a:cubicBezTo>
                            <a:pt x="647890" y="489395"/>
                            <a:pt x="656844" y="467773"/>
                            <a:pt x="663511" y="445103"/>
                          </a:cubicBezTo>
                          <a:lnTo>
                            <a:pt x="710565" y="433007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0" name="任意多边形: 形状 249"/>
                    <p:cNvSpPr/>
                    <p:nvPr/>
                  </p:nvSpPr>
                  <p:spPr>
                    <a:xfrm rot="-4815532">
                      <a:off x="6447092" y="4072019"/>
                      <a:ext cx="433776" cy="433776"/>
                    </a:xfrm>
                    <a:custGeom>
                      <a:avLst/>
                      <a:gdLst>
                        <a:gd name="connsiteX0" fmla="*/ 433776 w 433776"/>
                        <a:gd name="connsiteY0" fmla="*/ 216888 h 433776"/>
                        <a:gd name="connsiteX1" fmla="*/ 216888 w 433776"/>
                        <a:gd name="connsiteY1" fmla="*/ 433776 h 433776"/>
                        <a:gd name="connsiteX2" fmla="*/ 0 w 433776"/>
                        <a:gd name="connsiteY2" fmla="*/ 216888 h 433776"/>
                        <a:gd name="connsiteX3" fmla="*/ 216888 w 433776"/>
                        <a:gd name="connsiteY3" fmla="*/ 0 h 433776"/>
                        <a:gd name="connsiteX4" fmla="*/ 433776 w 433776"/>
                        <a:gd name="connsiteY4" fmla="*/ 216888 h 4337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3776" h="433776">
                          <a:moveTo>
                            <a:pt x="433776" y="216888"/>
                          </a:moveTo>
                          <a:cubicBezTo>
                            <a:pt x="433776" y="336672"/>
                            <a:pt x="336672" y="433776"/>
                            <a:pt x="216888" y="433776"/>
                          </a:cubicBezTo>
                          <a:cubicBezTo>
                            <a:pt x="97104" y="433776"/>
                            <a:pt x="0" y="336672"/>
                            <a:pt x="0" y="216888"/>
                          </a:cubicBezTo>
                          <a:cubicBezTo>
                            <a:pt x="0" y="97104"/>
                            <a:pt x="97104" y="0"/>
                            <a:pt x="216888" y="0"/>
                          </a:cubicBezTo>
                          <a:cubicBezTo>
                            <a:pt x="336672" y="0"/>
                            <a:pt x="433776" y="97104"/>
                            <a:pt x="433776" y="216888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1" name="任意多边形: 形状 250"/>
                    <p:cNvSpPr/>
                    <p:nvPr/>
                  </p:nvSpPr>
                  <p:spPr>
                    <a:xfrm>
                      <a:off x="6521386" y="4146327"/>
                      <a:ext cx="285178" cy="285178"/>
                    </a:xfrm>
                    <a:custGeom>
                      <a:avLst/>
                      <a:gdLst>
                        <a:gd name="connsiteX0" fmla="*/ 285179 w 285178"/>
                        <a:gd name="connsiteY0" fmla="*/ 142589 h 285178"/>
                        <a:gd name="connsiteX1" fmla="*/ 142589 w 285178"/>
                        <a:gd name="connsiteY1" fmla="*/ 285179 h 285178"/>
                        <a:gd name="connsiteX2" fmla="*/ 0 w 285178"/>
                        <a:gd name="connsiteY2" fmla="*/ 142589 h 285178"/>
                        <a:gd name="connsiteX3" fmla="*/ 142589 w 285178"/>
                        <a:gd name="connsiteY3" fmla="*/ 0 h 285178"/>
                        <a:gd name="connsiteX4" fmla="*/ 285179 w 285178"/>
                        <a:gd name="connsiteY4" fmla="*/ 142589 h 28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5178" h="285178">
                          <a:moveTo>
                            <a:pt x="285179" y="142589"/>
                          </a:moveTo>
                          <a:cubicBezTo>
                            <a:pt x="285179" y="221339"/>
                            <a:pt x="221339" y="285179"/>
                            <a:pt x="142589" y="285179"/>
                          </a:cubicBezTo>
                          <a:cubicBezTo>
                            <a:pt x="63839" y="285179"/>
                            <a:pt x="0" y="221339"/>
                            <a:pt x="0" y="142589"/>
                          </a:cubicBezTo>
                          <a:cubicBezTo>
                            <a:pt x="0" y="63839"/>
                            <a:pt x="63839" y="0"/>
                            <a:pt x="142589" y="0"/>
                          </a:cubicBezTo>
                          <a:cubicBezTo>
                            <a:pt x="221339" y="0"/>
                            <a:pt x="285179" y="63839"/>
                            <a:pt x="285179" y="142589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2" name="任意多边形: 形状 251"/>
                    <p:cNvSpPr/>
                    <p:nvPr/>
                  </p:nvSpPr>
                  <p:spPr>
                    <a:xfrm>
                      <a:off x="5974746" y="3877341"/>
                      <a:ext cx="285083" cy="241839"/>
                    </a:xfrm>
                    <a:custGeom>
                      <a:avLst/>
                      <a:gdLst>
                        <a:gd name="connsiteX0" fmla="*/ 0 w 285083"/>
                        <a:gd name="connsiteY0" fmla="*/ 0 h 241839"/>
                        <a:gd name="connsiteX1" fmla="*/ 285083 w 285083"/>
                        <a:gd name="connsiteY1" fmla="*/ 0 h 241839"/>
                        <a:gd name="connsiteX2" fmla="*/ 285083 w 285083"/>
                        <a:gd name="connsiteY2" fmla="*/ 241840 h 241839"/>
                        <a:gd name="connsiteX3" fmla="*/ 0 w 285083"/>
                        <a:gd name="connsiteY3" fmla="*/ 241840 h 241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5083" h="241839">
                          <a:moveTo>
                            <a:pt x="0" y="0"/>
                          </a:moveTo>
                          <a:lnTo>
                            <a:pt x="285083" y="0"/>
                          </a:lnTo>
                          <a:lnTo>
                            <a:pt x="285083" y="241840"/>
                          </a:lnTo>
                          <a:lnTo>
                            <a:pt x="0" y="24184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3" name="任意多边形: 形状 252"/>
                    <p:cNvSpPr/>
                    <p:nvPr/>
                  </p:nvSpPr>
                  <p:spPr>
                    <a:xfrm>
                      <a:off x="5869019" y="4471891"/>
                      <a:ext cx="496538" cy="24193"/>
                    </a:xfrm>
                    <a:custGeom>
                      <a:avLst/>
                      <a:gdLst>
                        <a:gd name="connsiteX0" fmla="*/ 0 w 496538"/>
                        <a:gd name="connsiteY0" fmla="*/ 0 h 24193"/>
                        <a:gd name="connsiteX1" fmla="*/ 248317 w 496538"/>
                        <a:gd name="connsiteY1" fmla="*/ 24193 h 24193"/>
                        <a:gd name="connsiteX2" fmla="*/ 496538 w 496538"/>
                        <a:gd name="connsiteY2" fmla="*/ 0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96538" h="24193">
                          <a:moveTo>
                            <a:pt x="0" y="0"/>
                          </a:moveTo>
                          <a:cubicBezTo>
                            <a:pt x="67151" y="14097"/>
                            <a:pt x="149733" y="24193"/>
                            <a:pt x="248317" y="24193"/>
                          </a:cubicBezTo>
                          <a:cubicBezTo>
                            <a:pt x="346805" y="24193"/>
                            <a:pt x="429387" y="14192"/>
                            <a:pt x="496538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4" name="任意多边形: 形状 253"/>
                    <p:cNvSpPr/>
                    <p:nvPr/>
                  </p:nvSpPr>
                  <p:spPr>
                    <a:xfrm>
                      <a:off x="5861208" y="4119181"/>
                      <a:ext cx="512159" cy="9525"/>
                    </a:xfrm>
                    <a:custGeom>
                      <a:avLst/>
                      <a:gdLst>
                        <a:gd name="connsiteX0" fmla="*/ 512159 w 512159"/>
                        <a:gd name="connsiteY0" fmla="*/ 0 h 9525"/>
                        <a:gd name="connsiteX1" fmla="*/ 0 w 512159"/>
                        <a:gd name="connsiteY1" fmla="*/ 0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12159" h="9525">
                          <a:moveTo>
                            <a:pt x="512159" y="0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5" name="任意多边形: 形状 254"/>
                    <p:cNvSpPr/>
                    <p:nvPr/>
                  </p:nvSpPr>
                  <p:spPr>
                    <a:xfrm>
                      <a:off x="5638895" y="3111816"/>
                      <a:ext cx="956881" cy="765429"/>
                    </a:xfrm>
                    <a:custGeom>
                      <a:avLst/>
                      <a:gdLst>
                        <a:gd name="connsiteX0" fmla="*/ 478441 w 956881"/>
                        <a:gd name="connsiteY0" fmla="*/ 0 h 765429"/>
                        <a:gd name="connsiteX1" fmla="*/ 109823 w 956881"/>
                        <a:gd name="connsiteY1" fmla="*/ 0 h 765429"/>
                        <a:gd name="connsiteX2" fmla="*/ 0 w 956881"/>
                        <a:gd name="connsiteY2" fmla="*/ 109823 h 765429"/>
                        <a:gd name="connsiteX3" fmla="*/ 0 w 956881"/>
                        <a:gd name="connsiteY3" fmla="*/ 431863 h 765429"/>
                        <a:gd name="connsiteX4" fmla="*/ 17050 w 956881"/>
                        <a:gd name="connsiteY4" fmla="*/ 490633 h 765429"/>
                        <a:gd name="connsiteX5" fmla="*/ 158972 w 956881"/>
                        <a:gd name="connsiteY5" fmla="*/ 714470 h 765429"/>
                        <a:gd name="connsiteX6" fmla="*/ 251746 w 956881"/>
                        <a:gd name="connsiteY6" fmla="*/ 765429 h 765429"/>
                        <a:gd name="connsiteX7" fmla="*/ 478441 w 956881"/>
                        <a:gd name="connsiteY7" fmla="*/ 765429 h 765429"/>
                        <a:gd name="connsiteX8" fmla="*/ 705136 w 956881"/>
                        <a:gd name="connsiteY8" fmla="*/ 765429 h 765429"/>
                        <a:gd name="connsiteX9" fmla="*/ 797909 w 956881"/>
                        <a:gd name="connsiteY9" fmla="*/ 714470 h 765429"/>
                        <a:gd name="connsiteX10" fmla="*/ 939832 w 956881"/>
                        <a:gd name="connsiteY10" fmla="*/ 490633 h 765429"/>
                        <a:gd name="connsiteX11" fmla="*/ 956882 w 956881"/>
                        <a:gd name="connsiteY11" fmla="*/ 431863 h 765429"/>
                        <a:gd name="connsiteX12" fmla="*/ 956882 w 956881"/>
                        <a:gd name="connsiteY12" fmla="*/ 109823 h 765429"/>
                        <a:gd name="connsiteX13" fmla="*/ 847058 w 956881"/>
                        <a:gd name="connsiteY13" fmla="*/ 0 h 765429"/>
                        <a:gd name="connsiteX14" fmla="*/ 478441 w 956881"/>
                        <a:gd name="connsiteY14" fmla="*/ 0 h 765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56881" h="765429">
                          <a:moveTo>
                            <a:pt x="478441" y="0"/>
                          </a:moveTo>
                          <a:lnTo>
                            <a:pt x="109823" y="0"/>
                          </a:lnTo>
                          <a:cubicBezTo>
                            <a:pt x="49149" y="0"/>
                            <a:pt x="0" y="49149"/>
                            <a:pt x="0" y="109823"/>
                          </a:cubicBezTo>
                          <a:lnTo>
                            <a:pt x="0" y="431863"/>
                          </a:lnTo>
                          <a:cubicBezTo>
                            <a:pt x="0" y="452723"/>
                            <a:pt x="5905" y="473107"/>
                            <a:pt x="17050" y="490633"/>
                          </a:cubicBezTo>
                          <a:lnTo>
                            <a:pt x="158972" y="714470"/>
                          </a:lnTo>
                          <a:cubicBezTo>
                            <a:pt x="179070" y="746188"/>
                            <a:pt x="214122" y="765429"/>
                            <a:pt x="251746" y="765429"/>
                          </a:cubicBezTo>
                          <a:lnTo>
                            <a:pt x="478441" y="765429"/>
                          </a:lnTo>
                          <a:lnTo>
                            <a:pt x="705136" y="765429"/>
                          </a:lnTo>
                          <a:cubicBezTo>
                            <a:pt x="742760" y="765429"/>
                            <a:pt x="777716" y="746188"/>
                            <a:pt x="797909" y="714470"/>
                          </a:cubicBezTo>
                          <a:lnTo>
                            <a:pt x="939832" y="490633"/>
                          </a:lnTo>
                          <a:cubicBezTo>
                            <a:pt x="950976" y="473012"/>
                            <a:pt x="956882" y="452628"/>
                            <a:pt x="956882" y="431863"/>
                          </a:cubicBezTo>
                          <a:lnTo>
                            <a:pt x="956882" y="109823"/>
                          </a:lnTo>
                          <a:cubicBezTo>
                            <a:pt x="956882" y="49149"/>
                            <a:pt x="907732" y="0"/>
                            <a:pt x="847058" y="0"/>
                          </a:cubicBezTo>
                          <a:lnTo>
                            <a:pt x="478441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6" name="任意多边形: 形状 255"/>
                    <p:cNvSpPr/>
                    <p:nvPr/>
                  </p:nvSpPr>
                  <p:spPr>
                    <a:xfrm>
                      <a:off x="5226558" y="3445191"/>
                      <a:ext cx="266033" cy="334137"/>
                    </a:xfrm>
                    <a:custGeom>
                      <a:avLst/>
                      <a:gdLst>
                        <a:gd name="connsiteX0" fmla="*/ 0 w 266033"/>
                        <a:gd name="connsiteY0" fmla="*/ 334137 h 334137"/>
                        <a:gd name="connsiteX1" fmla="*/ 0 w 266033"/>
                        <a:gd name="connsiteY1" fmla="*/ 308324 h 334137"/>
                        <a:gd name="connsiteX2" fmla="*/ 266033 w 266033"/>
                        <a:gd name="connsiteY2" fmla="*/ 0 h 334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6033" h="334137">
                          <a:moveTo>
                            <a:pt x="0" y="334137"/>
                          </a:moveTo>
                          <a:lnTo>
                            <a:pt x="0" y="308324"/>
                          </a:lnTo>
                          <a:cubicBezTo>
                            <a:pt x="0" y="151924"/>
                            <a:pt x="115729" y="22098"/>
                            <a:pt x="266033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7" name="任意多边形: 形状 256"/>
                    <p:cNvSpPr/>
                    <p:nvPr/>
                  </p:nvSpPr>
                  <p:spPr>
                    <a:xfrm>
                      <a:off x="5107209" y="3325081"/>
                      <a:ext cx="383000" cy="454247"/>
                    </a:xfrm>
                    <a:custGeom>
                      <a:avLst/>
                      <a:gdLst>
                        <a:gd name="connsiteX0" fmla="*/ 0 w 383000"/>
                        <a:gd name="connsiteY0" fmla="*/ 454247 h 454247"/>
                        <a:gd name="connsiteX1" fmla="*/ 0 w 383000"/>
                        <a:gd name="connsiteY1" fmla="*/ 428435 h 454247"/>
                        <a:gd name="connsiteX2" fmla="*/ 383000 w 383000"/>
                        <a:gd name="connsiteY2" fmla="*/ 0 h 454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3000" h="454247">
                          <a:moveTo>
                            <a:pt x="0" y="454247"/>
                          </a:moveTo>
                          <a:lnTo>
                            <a:pt x="0" y="428435"/>
                          </a:lnTo>
                          <a:cubicBezTo>
                            <a:pt x="0" y="206978"/>
                            <a:pt x="167831" y="24003"/>
                            <a:pt x="383000" y="0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8" name="任意多边形: 形状 257"/>
                    <p:cNvSpPr/>
                    <p:nvPr/>
                  </p:nvSpPr>
                  <p:spPr>
                    <a:xfrm>
                      <a:off x="5479541" y="3222878"/>
                      <a:ext cx="159258" cy="318516"/>
                    </a:xfrm>
                    <a:custGeom>
                      <a:avLst/>
                      <a:gdLst>
                        <a:gd name="connsiteX0" fmla="*/ 159258 w 159258"/>
                        <a:gd name="connsiteY0" fmla="*/ 0 h 318516"/>
                        <a:gd name="connsiteX1" fmla="*/ 159258 w 159258"/>
                        <a:gd name="connsiteY1" fmla="*/ 318516 h 318516"/>
                        <a:gd name="connsiteX2" fmla="*/ 0 w 159258"/>
                        <a:gd name="connsiteY2" fmla="*/ 159258 h 318516"/>
                        <a:gd name="connsiteX3" fmla="*/ 159258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159258" y="0"/>
                          </a:moveTo>
                          <a:lnTo>
                            <a:pt x="159258" y="318516"/>
                          </a:lnTo>
                          <a:cubicBezTo>
                            <a:pt x="71342" y="318516"/>
                            <a:pt x="0" y="247174"/>
                            <a:pt x="0" y="159258"/>
                          </a:cubicBezTo>
                          <a:cubicBezTo>
                            <a:pt x="0" y="71342"/>
                            <a:pt x="71342" y="0"/>
                            <a:pt x="15925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9" name="任意多边形: 形状 258"/>
                    <p:cNvSpPr/>
                    <p:nvPr/>
                  </p:nvSpPr>
                  <p:spPr>
                    <a:xfrm>
                      <a:off x="5274278" y="3909154"/>
                      <a:ext cx="124110" cy="349758"/>
                    </a:xfrm>
                    <a:custGeom>
                      <a:avLst/>
                      <a:gdLst>
                        <a:gd name="connsiteX0" fmla="*/ 30194 w 124110"/>
                        <a:gd name="connsiteY0" fmla="*/ 0 h 349758"/>
                        <a:gd name="connsiteX1" fmla="*/ 56293 w 124110"/>
                        <a:gd name="connsiteY1" fmla="*/ 22384 h 349758"/>
                        <a:gd name="connsiteX2" fmla="*/ 124111 w 124110"/>
                        <a:gd name="connsiteY2" fmla="*/ 186023 h 349758"/>
                        <a:gd name="connsiteX3" fmla="*/ 56293 w 124110"/>
                        <a:gd name="connsiteY3" fmla="*/ 349758 h 349758"/>
                        <a:gd name="connsiteX4" fmla="*/ 0 w 124110"/>
                        <a:gd name="connsiteY4" fmla="*/ 293465 h 349758"/>
                        <a:gd name="connsiteX5" fmla="*/ 44482 w 124110"/>
                        <a:gd name="connsiteY5" fmla="*/ 186023 h 349758"/>
                        <a:gd name="connsiteX6" fmla="*/ 953 w 124110"/>
                        <a:gd name="connsiteY6" fmla="*/ 79629 h 349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758">
                          <a:moveTo>
                            <a:pt x="30194" y="0"/>
                          </a:moveTo>
                          <a:cubicBezTo>
                            <a:pt x="39338" y="6667"/>
                            <a:pt x="48006" y="14097"/>
                            <a:pt x="56293" y="22384"/>
                          </a:cubicBezTo>
                          <a:cubicBezTo>
                            <a:pt x="100013" y="66104"/>
                            <a:pt x="124111" y="124301"/>
                            <a:pt x="124111" y="186023"/>
                          </a:cubicBezTo>
                          <a:cubicBezTo>
                            <a:pt x="124111" y="247840"/>
                            <a:pt x="100013" y="306038"/>
                            <a:pt x="56293" y="349758"/>
                          </a:cubicBezTo>
                          <a:lnTo>
                            <a:pt x="0" y="293465"/>
                          </a:lnTo>
                          <a:cubicBezTo>
                            <a:pt x="28670" y="264795"/>
                            <a:pt x="44482" y="226695"/>
                            <a:pt x="44482" y="186023"/>
                          </a:cubicBezTo>
                          <a:cubicBezTo>
                            <a:pt x="44482" y="146018"/>
                            <a:pt x="29147" y="108299"/>
                            <a:pt x="953" y="796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0" name="任意多边形: 形状 259"/>
                    <p:cNvSpPr/>
                    <p:nvPr/>
                  </p:nvSpPr>
                  <p:spPr>
                    <a:xfrm>
                      <a:off x="4935378" y="3909154"/>
                      <a:ext cx="124110" cy="349758"/>
                    </a:xfrm>
                    <a:custGeom>
                      <a:avLst/>
                      <a:gdLst>
                        <a:gd name="connsiteX0" fmla="*/ 93917 w 124110"/>
                        <a:gd name="connsiteY0" fmla="*/ 0 h 349758"/>
                        <a:gd name="connsiteX1" fmla="*/ 67818 w 124110"/>
                        <a:gd name="connsiteY1" fmla="*/ 22384 h 349758"/>
                        <a:gd name="connsiteX2" fmla="*/ 0 w 124110"/>
                        <a:gd name="connsiteY2" fmla="*/ 186023 h 349758"/>
                        <a:gd name="connsiteX3" fmla="*/ 67818 w 124110"/>
                        <a:gd name="connsiteY3" fmla="*/ 349758 h 349758"/>
                        <a:gd name="connsiteX4" fmla="*/ 124111 w 124110"/>
                        <a:gd name="connsiteY4" fmla="*/ 293465 h 349758"/>
                        <a:gd name="connsiteX5" fmla="*/ 79534 w 124110"/>
                        <a:gd name="connsiteY5" fmla="*/ 186023 h 349758"/>
                        <a:gd name="connsiteX6" fmla="*/ 123158 w 124110"/>
                        <a:gd name="connsiteY6" fmla="*/ 79629 h 349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758">
                          <a:moveTo>
                            <a:pt x="93917" y="0"/>
                          </a:moveTo>
                          <a:cubicBezTo>
                            <a:pt x="84773" y="6667"/>
                            <a:pt x="76105" y="14097"/>
                            <a:pt x="67818" y="22384"/>
                          </a:cubicBezTo>
                          <a:cubicBezTo>
                            <a:pt x="24098" y="66104"/>
                            <a:pt x="0" y="124301"/>
                            <a:pt x="0" y="186023"/>
                          </a:cubicBezTo>
                          <a:cubicBezTo>
                            <a:pt x="0" y="247840"/>
                            <a:pt x="24098" y="306038"/>
                            <a:pt x="67818" y="349758"/>
                          </a:cubicBezTo>
                          <a:lnTo>
                            <a:pt x="124111" y="293465"/>
                          </a:lnTo>
                          <a:cubicBezTo>
                            <a:pt x="95441" y="264795"/>
                            <a:pt x="79534" y="226695"/>
                            <a:pt x="79534" y="186023"/>
                          </a:cubicBezTo>
                          <a:cubicBezTo>
                            <a:pt x="79534" y="146018"/>
                            <a:pt x="94964" y="108299"/>
                            <a:pt x="123158" y="796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1" name="任意多边形: 形状 260"/>
                    <p:cNvSpPr/>
                    <p:nvPr/>
                  </p:nvSpPr>
                  <p:spPr>
                    <a:xfrm>
                      <a:off x="5029009" y="3765708"/>
                      <a:ext cx="275653" cy="275653"/>
                    </a:xfrm>
                    <a:custGeom>
                      <a:avLst/>
                      <a:gdLst>
                        <a:gd name="connsiteX0" fmla="*/ 0 w 275653"/>
                        <a:gd name="connsiteY0" fmla="*/ 137827 h 275653"/>
                        <a:gd name="connsiteX1" fmla="*/ 137827 w 275653"/>
                        <a:gd name="connsiteY1" fmla="*/ 0 h 275653"/>
                        <a:gd name="connsiteX2" fmla="*/ 275654 w 275653"/>
                        <a:gd name="connsiteY2" fmla="*/ 137827 h 275653"/>
                        <a:gd name="connsiteX3" fmla="*/ 137827 w 275653"/>
                        <a:gd name="connsiteY3" fmla="*/ 275653 h 275653"/>
                        <a:gd name="connsiteX4" fmla="*/ 0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0" y="137827"/>
                          </a:move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0"/>
                            <a:pt x="275654" y="61722"/>
                            <a:pt x="275654" y="137827"/>
                          </a:cubicBezTo>
                          <a:cubicBezTo>
                            <a:pt x="275654" y="213931"/>
                            <a:pt x="213931" y="275653"/>
                            <a:pt x="137827" y="275653"/>
                          </a:cubicBezTo>
                          <a:cubicBezTo>
                            <a:pt x="61722" y="275653"/>
                            <a:pt x="0" y="213931"/>
                            <a:pt x="0" y="1378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2" name="任意多边形: 形状 261"/>
                    <p:cNvSpPr/>
                    <p:nvPr/>
                  </p:nvSpPr>
                  <p:spPr>
                    <a:xfrm>
                      <a:off x="5134165" y="3551776"/>
                      <a:ext cx="129825" cy="92202"/>
                    </a:xfrm>
                    <a:custGeom>
                      <a:avLst/>
                      <a:gdLst>
                        <a:gd name="connsiteX0" fmla="*/ 23241 w 129825"/>
                        <a:gd name="connsiteY0" fmla="*/ 0 h 92202"/>
                        <a:gd name="connsiteX1" fmla="*/ 0 w 129825"/>
                        <a:gd name="connsiteY1" fmla="*/ 51530 h 92202"/>
                        <a:gd name="connsiteX2" fmla="*/ 112586 w 129825"/>
                        <a:gd name="connsiteY2" fmla="*/ 92202 h 92202"/>
                        <a:gd name="connsiteX3" fmla="*/ 129826 w 129825"/>
                        <a:gd name="connsiteY3" fmla="*/ 53721 h 92202"/>
                        <a:gd name="connsiteX4" fmla="*/ 23241 w 129825"/>
                        <a:gd name="connsiteY4" fmla="*/ 0 h 92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9825" h="92202">
                          <a:moveTo>
                            <a:pt x="23241" y="0"/>
                          </a:moveTo>
                          <a:cubicBezTo>
                            <a:pt x="14478" y="16574"/>
                            <a:pt x="6667" y="33718"/>
                            <a:pt x="0" y="51530"/>
                          </a:cubicBezTo>
                          <a:lnTo>
                            <a:pt x="112586" y="92202"/>
                          </a:lnTo>
                          <a:cubicBezTo>
                            <a:pt x="117539" y="78962"/>
                            <a:pt x="123158" y="66008"/>
                            <a:pt x="129826" y="53721"/>
                          </a:cubicBezTo>
                          <a:lnTo>
                            <a:pt x="23241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3" name="任意多边形: 形状 262"/>
                    <p:cNvSpPr/>
                    <p:nvPr/>
                  </p:nvSpPr>
                  <p:spPr>
                    <a:xfrm>
                      <a:off x="5415819" y="3327939"/>
                      <a:ext cx="76485" cy="126587"/>
                    </a:xfrm>
                    <a:custGeom>
                      <a:avLst/>
                      <a:gdLst>
                        <a:gd name="connsiteX0" fmla="*/ 76105 w 76485"/>
                        <a:gd name="connsiteY0" fmla="*/ 115729 h 126587"/>
                        <a:gd name="connsiteX1" fmla="*/ 76486 w 76485"/>
                        <a:gd name="connsiteY1" fmla="*/ 117634 h 126587"/>
                        <a:gd name="connsiteX2" fmla="*/ 35243 w 76485"/>
                        <a:gd name="connsiteY2" fmla="*/ 126587 h 126587"/>
                        <a:gd name="connsiteX3" fmla="*/ 0 w 76485"/>
                        <a:gd name="connsiteY3" fmla="*/ 12287 h 126587"/>
                        <a:gd name="connsiteX4" fmla="*/ 54197 w 76485"/>
                        <a:gd name="connsiteY4" fmla="*/ 0 h 126587"/>
                        <a:gd name="connsiteX5" fmla="*/ 63913 w 76485"/>
                        <a:gd name="connsiteY5" fmla="*/ 51054 h 126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6485" h="126587">
                          <a:moveTo>
                            <a:pt x="76105" y="115729"/>
                          </a:moveTo>
                          <a:lnTo>
                            <a:pt x="76486" y="117634"/>
                          </a:lnTo>
                          <a:cubicBezTo>
                            <a:pt x="62484" y="119825"/>
                            <a:pt x="48673" y="122682"/>
                            <a:pt x="35243" y="126587"/>
                          </a:cubicBezTo>
                          <a:lnTo>
                            <a:pt x="0" y="12287"/>
                          </a:lnTo>
                          <a:cubicBezTo>
                            <a:pt x="17621" y="7049"/>
                            <a:pt x="35719" y="2858"/>
                            <a:pt x="54197" y="0"/>
                          </a:cubicBezTo>
                          <a:lnTo>
                            <a:pt x="63913" y="51054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4" name="任意多边形: 形状 263"/>
                    <p:cNvSpPr/>
                    <p:nvPr/>
                  </p:nvSpPr>
                  <p:spPr>
                    <a:xfrm>
                      <a:off x="5107971" y="3674268"/>
                      <a:ext cx="123634" cy="68865"/>
                    </a:xfrm>
                    <a:custGeom>
                      <a:avLst/>
                      <a:gdLst>
                        <a:gd name="connsiteX0" fmla="*/ 6572 w 123634"/>
                        <a:gd name="connsiteY0" fmla="*/ 0 h 68865"/>
                        <a:gd name="connsiteX1" fmla="*/ 0 w 123634"/>
                        <a:gd name="connsiteY1" fmla="*/ 53626 h 68865"/>
                        <a:gd name="connsiteX2" fmla="*/ 119158 w 123634"/>
                        <a:gd name="connsiteY2" fmla="*/ 68866 h 68865"/>
                        <a:gd name="connsiteX3" fmla="*/ 123634 w 123634"/>
                        <a:gd name="connsiteY3" fmla="*/ 25146 h 68865"/>
                        <a:gd name="connsiteX4" fmla="*/ 6572 w 123634"/>
                        <a:gd name="connsiteY4" fmla="*/ 0 h 688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634" h="68865">
                          <a:moveTo>
                            <a:pt x="6572" y="0"/>
                          </a:moveTo>
                          <a:cubicBezTo>
                            <a:pt x="3334" y="17526"/>
                            <a:pt x="1048" y="35433"/>
                            <a:pt x="0" y="53626"/>
                          </a:cubicBezTo>
                          <a:lnTo>
                            <a:pt x="119158" y="68866"/>
                          </a:lnTo>
                          <a:cubicBezTo>
                            <a:pt x="119634" y="54007"/>
                            <a:pt x="121158" y="39433"/>
                            <a:pt x="123634" y="25146"/>
                          </a:cubicBezTo>
                          <a:lnTo>
                            <a:pt x="6572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5" name="任意多边形: 形状 264"/>
                    <p:cNvSpPr/>
                    <p:nvPr/>
                  </p:nvSpPr>
                  <p:spPr>
                    <a:xfrm>
                      <a:off x="5199126" y="3445001"/>
                      <a:ext cx="122872" cy="114681"/>
                    </a:xfrm>
                    <a:custGeom>
                      <a:avLst/>
                      <a:gdLst>
                        <a:gd name="connsiteX0" fmla="*/ 122873 w 122872"/>
                        <a:gd name="connsiteY0" fmla="*/ 84582 h 114681"/>
                        <a:gd name="connsiteX1" fmla="*/ 38481 w 122872"/>
                        <a:gd name="connsiteY1" fmla="*/ 0 h 114681"/>
                        <a:gd name="connsiteX2" fmla="*/ 0 w 122872"/>
                        <a:gd name="connsiteY2" fmla="*/ 42863 h 114681"/>
                        <a:gd name="connsiteX3" fmla="*/ 95536 w 122872"/>
                        <a:gd name="connsiteY3" fmla="*/ 114681 h 114681"/>
                        <a:gd name="connsiteX4" fmla="*/ 122873 w 122872"/>
                        <a:gd name="connsiteY4" fmla="*/ 84582 h 1146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72" h="114681">
                          <a:moveTo>
                            <a:pt x="122873" y="84582"/>
                          </a:moveTo>
                          <a:lnTo>
                            <a:pt x="38481" y="0"/>
                          </a:lnTo>
                          <a:cubicBezTo>
                            <a:pt x="24765" y="13430"/>
                            <a:pt x="11906" y="27718"/>
                            <a:pt x="0" y="42863"/>
                          </a:cubicBezTo>
                          <a:lnTo>
                            <a:pt x="95536" y="114681"/>
                          </a:lnTo>
                          <a:cubicBezTo>
                            <a:pt x="103918" y="104108"/>
                            <a:pt x="113062" y="94012"/>
                            <a:pt x="122873" y="84582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6" name="任意多边形: 形状 265"/>
                    <p:cNvSpPr/>
                    <p:nvPr/>
                  </p:nvSpPr>
                  <p:spPr>
                    <a:xfrm>
                      <a:off x="5296947" y="3367753"/>
                      <a:ext cx="102393" cy="127634"/>
                    </a:xfrm>
                    <a:custGeom>
                      <a:avLst/>
                      <a:gdLst>
                        <a:gd name="connsiteX0" fmla="*/ 49244 w 102393"/>
                        <a:gd name="connsiteY0" fmla="*/ 0 h 127634"/>
                        <a:gd name="connsiteX1" fmla="*/ 0 w 102393"/>
                        <a:gd name="connsiteY1" fmla="*/ 28765 h 127634"/>
                        <a:gd name="connsiteX2" fmla="*/ 66866 w 102393"/>
                        <a:gd name="connsiteY2" fmla="*/ 127635 h 127634"/>
                        <a:gd name="connsiteX3" fmla="*/ 102394 w 102393"/>
                        <a:gd name="connsiteY3" fmla="*/ 107156 h 127634"/>
                        <a:gd name="connsiteX4" fmla="*/ 49244 w 102393"/>
                        <a:gd name="connsiteY4" fmla="*/ 0 h 127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2393" h="127634">
                          <a:moveTo>
                            <a:pt x="49244" y="0"/>
                          </a:moveTo>
                          <a:cubicBezTo>
                            <a:pt x="32195" y="8572"/>
                            <a:pt x="15716" y="18097"/>
                            <a:pt x="0" y="28765"/>
                          </a:cubicBezTo>
                          <a:lnTo>
                            <a:pt x="66866" y="127635"/>
                          </a:lnTo>
                          <a:cubicBezTo>
                            <a:pt x="78105" y="120015"/>
                            <a:pt x="90106" y="113347"/>
                            <a:pt x="102394" y="107156"/>
                          </a:cubicBezTo>
                          <a:lnTo>
                            <a:pt x="49244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7" name="任意多边形: 形状 266"/>
                    <p:cNvSpPr/>
                    <p:nvPr/>
                  </p:nvSpPr>
                  <p:spPr>
                    <a:xfrm>
                      <a:off x="6744366" y="2967799"/>
                      <a:ext cx="383000" cy="471296"/>
                    </a:xfrm>
                    <a:custGeom>
                      <a:avLst/>
                      <a:gdLst>
                        <a:gd name="connsiteX0" fmla="*/ 383000 w 383000"/>
                        <a:gd name="connsiteY0" fmla="*/ 0 h 471296"/>
                        <a:gd name="connsiteX1" fmla="*/ 383000 w 383000"/>
                        <a:gd name="connsiteY1" fmla="*/ 43053 h 471296"/>
                        <a:gd name="connsiteX2" fmla="*/ 0 w 383000"/>
                        <a:gd name="connsiteY2" fmla="*/ 471297 h 471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3000" h="471296">
                          <a:moveTo>
                            <a:pt x="383000" y="0"/>
                          </a:moveTo>
                          <a:lnTo>
                            <a:pt x="383000" y="43053"/>
                          </a:lnTo>
                          <a:cubicBezTo>
                            <a:pt x="383000" y="264414"/>
                            <a:pt x="215170" y="447389"/>
                            <a:pt x="0" y="471297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8" name="任意多边形: 形状 267"/>
                    <p:cNvSpPr/>
                    <p:nvPr/>
                  </p:nvSpPr>
                  <p:spPr>
                    <a:xfrm>
                      <a:off x="6741985" y="2967799"/>
                      <a:ext cx="266033" cy="351281"/>
                    </a:xfrm>
                    <a:custGeom>
                      <a:avLst/>
                      <a:gdLst>
                        <a:gd name="connsiteX0" fmla="*/ 266033 w 266033"/>
                        <a:gd name="connsiteY0" fmla="*/ 0 h 351281"/>
                        <a:gd name="connsiteX1" fmla="*/ 266033 w 266033"/>
                        <a:gd name="connsiteY1" fmla="*/ 43053 h 351281"/>
                        <a:gd name="connsiteX2" fmla="*/ 0 w 266033"/>
                        <a:gd name="connsiteY2" fmla="*/ 351282 h 3512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6033" h="351281">
                          <a:moveTo>
                            <a:pt x="266033" y="0"/>
                          </a:moveTo>
                          <a:lnTo>
                            <a:pt x="266033" y="43053"/>
                          </a:lnTo>
                          <a:cubicBezTo>
                            <a:pt x="266033" y="199453"/>
                            <a:pt x="150304" y="329279"/>
                            <a:pt x="0" y="351282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69" name="任意多边形: 形状 268"/>
                    <p:cNvSpPr/>
                    <p:nvPr/>
                  </p:nvSpPr>
                  <p:spPr>
                    <a:xfrm>
                      <a:off x="6595776" y="3222878"/>
                      <a:ext cx="159258" cy="318516"/>
                    </a:xfrm>
                    <a:custGeom>
                      <a:avLst/>
                      <a:gdLst>
                        <a:gd name="connsiteX0" fmla="*/ 0 w 159258"/>
                        <a:gd name="connsiteY0" fmla="*/ 0 h 318516"/>
                        <a:gd name="connsiteX1" fmla="*/ 0 w 159258"/>
                        <a:gd name="connsiteY1" fmla="*/ 318516 h 318516"/>
                        <a:gd name="connsiteX2" fmla="*/ 159258 w 159258"/>
                        <a:gd name="connsiteY2" fmla="*/ 159258 h 318516"/>
                        <a:gd name="connsiteX3" fmla="*/ 0 w 159258"/>
                        <a:gd name="connsiteY3" fmla="*/ 0 h 318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9258" h="318516">
                          <a:moveTo>
                            <a:pt x="0" y="0"/>
                          </a:moveTo>
                          <a:lnTo>
                            <a:pt x="0" y="318516"/>
                          </a:lnTo>
                          <a:cubicBezTo>
                            <a:pt x="87916" y="318516"/>
                            <a:pt x="159258" y="247174"/>
                            <a:pt x="159258" y="159258"/>
                          </a:cubicBezTo>
                          <a:cubicBezTo>
                            <a:pt x="159258" y="71342"/>
                            <a:pt x="87916" y="0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0" name="任意多边形: 形状 269"/>
                    <p:cNvSpPr/>
                    <p:nvPr/>
                  </p:nvSpPr>
                  <p:spPr>
                    <a:xfrm>
                      <a:off x="6836187" y="2488120"/>
                      <a:ext cx="124110" cy="349948"/>
                    </a:xfrm>
                    <a:custGeom>
                      <a:avLst/>
                      <a:gdLst>
                        <a:gd name="connsiteX0" fmla="*/ 93917 w 124110"/>
                        <a:gd name="connsiteY0" fmla="*/ 349948 h 349948"/>
                        <a:gd name="connsiteX1" fmla="*/ 67818 w 124110"/>
                        <a:gd name="connsiteY1" fmla="*/ 327374 h 349948"/>
                        <a:gd name="connsiteX2" fmla="*/ 0 w 124110"/>
                        <a:gd name="connsiteY2" fmla="*/ 163735 h 349948"/>
                        <a:gd name="connsiteX3" fmla="*/ 67913 w 124110"/>
                        <a:gd name="connsiteY3" fmla="*/ 0 h 349948"/>
                        <a:gd name="connsiteX4" fmla="*/ 124111 w 124110"/>
                        <a:gd name="connsiteY4" fmla="*/ 56293 h 349948"/>
                        <a:gd name="connsiteX5" fmla="*/ 79629 w 124110"/>
                        <a:gd name="connsiteY5" fmla="*/ 163735 h 349948"/>
                        <a:gd name="connsiteX6" fmla="*/ 123158 w 124110"/>
                        <a:gd name="connsiteY6" fmla="*/ 270129 h 3499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4110" h="349948">
                          <a:moveTo>
                            <a:pt x="93917" y="349948"/>
                          </a:moveTo>
                          <a:cubicBezTo>
                            <a:pt x="84677" y="343186"/>
                            <a:pt x="76009" y="335756"/>
                            <a:pt x="67818" y="327374"/>
                          </a:cubicBezTo>
                          <a:cubicBezTo>
                            <a:pt x="24098" y="283655"/>
                            <a:pt x="0" y="225457"/>
                            <a:pt x="0" y="163735"/>
                          </a:cubicBezTo>
                          <a:cubicBezTo>
                            <a:pt x="0" y="101917"/>
                            <a:pt x="24098" y="43720"/>
                            <a:pt x="67913" y="0"/>
                          </a:cubicBezTo>
                          <a:lnTo>
                            <a:pt x="124111" y="56293"/>
                          </a:lnTo>
                          <a:cubicBezTo>
                            <a:pt x="95440" y="84963"/>
                            <a:pt x="79629" y="123063"/>
                            <a:pt x="79629" y="163735"/>
                          </a:cubicBezTo>
                          <a:cubicBezTo>
                            <a:pt x="79629" y="203835"/>
                            <a:pt x="95059" y="241554"/>
                            <a:pt x="123158" y="270129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1" name="任意多边形: 形状 270"/>
                    <p:cNvSpPr/>
                    <p:nvPr/>
                  </p:nvSpPr>
                  <p:spPr>
                    <a:xfrm>
                      <a:off x="7175087" y="2488120"/>
                      <a:ext cx="124015" cy="349948"/>
                    </a:xfrm>
                    <a:custGeom>
                      <a:avLst/>
                      <a:gdLst>
                        <a:gd name="connsiteX0" fmla="*/ 953 w 124015"/>
                        <a:gd name="connsiteY0" fmla="*/ 270129 h 349948"/>
                        <a:gd name="connsiteX1" fmla="*/ 0 w 124015"/>
                        <a:gd name="connsiteY1" fmla="*/ 56293 h 349948"/>
                        <a:gd name="connsiteX2" fmla="*/ 56293 w 124015"/>
                        <a:gd name="connsiteY2" fmla="*/ 0 h 349948"/>
                        <a:gd name="connsiteX3" fmla="*/ 56293 w 124015"/>
                        <a:gd name="connsiteY3" fmla="*/ 327374 h 349948"/>
                        <a:gd name="connsiteX4" fmla="*/ 30290 w 124015"/>
                        <a:gd name="connsiteY4" fmla="*/ 349948 h 3499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349948">
                          <a:moveTo>
                            <a:pt x="953" y="270129"/>
                          </a:moveTo>
                          <a:cubicBezTo>
                            <a:pt x="59341" y="210693"/>
                            <a:pt x="59055" y="115157"/>
                            <a:pt x="0" y="56293"/>
                          </a:cubicBezTo>
                          <a:lnTo>
                            <a:pt x="56293" y="0"/>
                          </a:lnTo>
                          <a:cubicBezTo>
                            <a:pt x="146590" y="90202"/>
                            <a:pt x="146590" y="237173"/>
                            <a:pt x="56293" y="327374"/>
                          </a:cubicBezTo>
                          <a:cubicBezTo>
                            <a:pt x="48101" y="335566"/>
                            <a:pt x="39433" y="343186"/>
                            <a:pt x="30290" y="349948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2" name="任意多边形: 形状 271"/>
                    <p:cNvSpPr/>
                    <p:nvPr/>
                  </p:nvSpPr>
                  <p:spPr>
                    <a:xfrm>
                      <a:off x="6929913" y="2705766"/>
                      <a:ext cx="275653" cy="275653"/>
                    </a:xfrm>
                    <a:custGeom>
                      <a:avLst/>
                      <a:gdLst>
                        <a:gd name="connsiteX0" fmla="*/ 275654 w 275653"/>
                        <a:gd name="connsiteY0" fmla="*/ 137827 h 275653"/>
                        <a:gd name="connsiteX1" fmla="*/ 137827 w 275653"/>
                        <a:gd name="connsiteY1" fmla="*/ 275654 h 275653"/>
                        <a:gd name="connsiteX2" fmla="*/ 0 w 275653"/>
                        <a:gd name="connsiteY2" fmla="*/ 137827 h 275653"/>
                        <a:gd name="connsiteX3" fmla="*/ 137827 w 275653"/>
                        <a:gd name="connsiteY3" fmla="*/ 0 h 275653"/>
                        <a:gd name="connsiteX4" fmla="*/ 275654 w 275653"/>
                        <a:gd name="connsiteY4" fmla="*/ 137827 h 275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5653" h="275653">
                          <a:moveTo>
                            <a:pt x="275654" y="137827"/>
                          </a:moveTo>
                          <a:cubicBezTo>
                            <a:pt x="275654" y="213932"/>
                            <a:pt x="213931" y="275654"/>
                            <a:pt x="137827" y="275654"/>
                          </a:cubicBezTo>
                          <a:cubicBezTo>
                            <a:pt x="61722" y="275654"/>
                            <a:pt x="0" y="213932"/>
                            <a:pt x="0" y="137827"/>
                          </a:cubicBezTo>
                          <a:cubicBezTo>
                            <a:pt x="0" y="61722"/>
                            <a:pt x="61722" y="0"/>
                            <a:pt x="137827" y="0"/>
                          </a:cubicBezTo>
                          <a:cubicBezTo>
                            <a:pt x="213931" y="-95"/>
                            <a:pt x="275654" y="61627"/>
                            <a:pt x="275654" y="1378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3" name="任意多边形: 形状 272"/>
                    <p:cNvSpPr/>
                    <p:nvPr/>
                  </p:nvSpPr>
                  <p:spPr>
                    <a:xfrm>
                      <a:off x="6969918" y="3121722"/>
                      <a:ext cx="130683" cy="90106"/>
                    </a:xfrm>
                    <a:custGeom>
                      <a:avLst/>
                      <a:gdLst>
                        <a:gd name="connsiteX0" fmla="*/ 17336 w 130683"/>
                        <a:gd name="connsiteY0" fmla="*/ 0 h 90106"/>
                        <a:gd name="connsiteX1" fmla="*/ 0 w 130683"/>
                        <a:gd name="connsiteY1" fmla="*/ 38100 h 90106"/>
                        <a:gd name="connsiteX2" fmla="*/ 107537 w 130683"/>
                        <a:gd name="connsiteY2" fmla="*/ 90106 h 90106"/>
                        <a:gd name="connsiteX3" fmla="*/ 130683 w 130683"/>
                        <a:gd name="connsiteY3" fmla="*/ 38576 h 90106"/>
                        <a:gd name="connsiteX4" fmla="*/ 17336 w 130683"/>
                        <a:gd name="connsiteY4" fmla="*/ 0 h 90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0683" h="90106">
                          <a:moveTo>
                            <a:pt x="17336" y="0"/>
                          </a:moveTo>
                          <a:cubicBezTo>
                            <a:pt x="12287" y="13145"/>
                            <a:pt x="6763" y="25908"/>
                            <a:pt x="0" y="38100"/>
                          </a:cubicBezTo>
                          <a:lnTo>
                            <a:pt x="107537" y="90106"/>
                          </a:lnTo>
                          <a:cubicBezTo>
                            <a:pt x="116300" y="73533"/>
                            <a:pt x="124111" y="56293"/>
                            <a:pt x="130683" y="38576"/>
                          </a:cubicBezTo>
                          <a:lnTo>
                            <a:pt x="17336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4" name="任意多边形: 形状 273"/>
                    <p:cNvSpPr/>
                    <p:nvPr/>
                  </p:nvSpPr>
                  <p:spPr>
                    <a:xfrm>
                      <a:off x="6745890" y="3308698"/>
                      <a:ext cx="72294" cy="127825"/>
                    </a:xfrm>
                    <a:custGeom>
                      <a:avLst/>
                      <a:gdLst>
                        <a:gd name="connsiteX0" fmla="*/ 18098 w 72294"/>
                        <a:gd name="connsiteY0" fmla="*/ 127825 h 127825"/>
                        <a:gd name="connsiteX1" fmla="*/ 72295 w 72294"/>
                        <a:gd name="connsiteY1" fmla="*/ 115538 h 127825"/>
                        <a:gd name="connsiteX2" fmla="*/ 41910 w 72294"/>
                        <a:gd name="connsiteY2" fmla="*/ 0 h 127825"/>
                        <a:gd name="connsiteX3" fmla="*/ 0 w 72294"/>
                        <a:gd name="connsiteY3" fmla="*/ 9430 h 127825"/>
                        <a:gd name="connsiteX4" fmla="*/ 18098 w 72294"/>
                        <a:gd name="connsiteY4" fmla="*/ 127825 h 127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2294" h="127825">
                          <a:moveTo>
                            <a:pt x="18098" y="127825"/>
                          </a:moveTo>
                          <a:cubicBezTo>
                            <a:pt x="36576" y="124873"/>
                            <a:pt x="54674" y="120777"/>
                            <a:pt x="72295" y="115538"/>
                          </a:cubicBezTo>
                          <a:lnTo>
                            <a:pt x="41910" y="0"/>
                          </a:lnTo>
                          <a:cubicBezTo>
                            <a:pt x="28289" y="4191"/>
                            <a:pt x="14288" y="7144"/>
                            <a:pt x="0" y="9430"/>
                          </a:cubicBezTo>
                          <a:lnTo>
                            <a:pt x="18098" y="12782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5" name="任意多边形: 形状 274"/>
                    <p:cNvSpPr/>
                    <p:nvPr/>
                  </p:nvSpPr>
                  <p:spPr>
                    <a:xfrm>
                      <a:off x="7002779" y="3022853"/>
                      <a:ext cx="124015" cy="65912"/>
                    </a:xfrm>
                    <a:custGeom>
                      <a:avLst/>
                      <a:gdLst>
                        <a:gd name="connsiteX0" fmla="*/ 4667 w 124015"/>
                        <a:gd name="connsiteY0" fmla="*/ 0 h 65912"/>
                        <a:gd name="connsiteX1" fmla="*/ 0 w 124015"/>
                        <a:gd name="connsiteY1" fmla="*/ 43529 h 65912"/>
                        <a:gd name="connsiteX2" fmla="*/ 117443 w 124015"/>
                        <a:gd name="connsiteY2" fmla="*/ 65913 h 65912"/>
                        <a:gd name="connsiteX3" fmla="*/ 124016 w 124015"/>
                        <a:gd name="connsiteY3" fmla="*/ 11335 h 65912"/>
                        <a:gd name="connsiteX4" fmla="*/ 4667 w 124015"/>
                        <a:gd name="connsiteY4" fmla="*/ 0 h 65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015" h="65912">
                          <a:moveTo>
                            <a:pt x="4667" y="0"/>
                          </a:moveTo>
                          <a:cubicBezTo>
                            <a:pt x="4096" y="14764"/>
                            <a:pt x="2572" y="29337"/>
                            <a:pt x="0" y="43529"/>
                          </a:cubicBezTo>
                          <a:lnTo>
                            <a:pt x="117443" y="65913"/>
                          </a:lnTo>
                          <a:cubicBezTo>
                            <a:pt x="120682" y="48101"/>
                            <a:pt x="122968" y="29908"/>
                            <a:pt x="124016" y="11335"/>
                          </a:cubicBezTo>
                          <a:lnTo>
                            <a:pt x="4667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6" name="任意多边形: 形状 275"/>
                    <p:cNvSpPr/>
                    <p:nvPr/>
                  </p:nvSpPr>
                  <p:spPr>
                    <a:xfrm>
                      <a:off x="6913530" y="3204685"/>
                      <a:ext cx="122396" cy="114014"/>
                    </a:xfrm>
                    <a:custGeom>
                      <a:avLst/>
                      <a:gdLst>
                        <a:gd name="connsiteX0" fmla="*/ 26384 w 122396"/>
                        <a:gd name="connsiteY0" fmla="*/ 0 h 114014"/>
                        <a:gd name="connsiteX1" fmla="*/ 0 w 122396"/>
                        <a:gd name="connsiteY1" fmla="*/ 29147 h 114014"/>
                        <a:gd name="connsiteX2" fmla="*/ 84010 w 122396"/>
                        <a:gd name="connsiteY2" fmla="*/ 114014 h 114014"/>
                        <a:gd name="connsiteX3" fmla="*/ 122396 w 122396"/>
                        <a:gd name="connsiteY3" fmla="*/ 71057 h 114014"/>
                        <a:gd name="connsiteX4" fmla="*/ 26384 w 122396"/>
                        <a:gd name="connsiteY4" fmla="*/ 0 h 1140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396" h="114014">
                          <a:moveTo>
                            <a:pt x="26384" y="0"/>
                          </a:moveTo>
                          <a:cubicBezTo>
                            <a:pt x="18193" y="10287"/>
                            <a:pt x="9430" y="20003"/>
                            <a:pt x="0" y="29147"/>
                          </a:cubicBezTo>
                          <a:lnTo>
                            <a:pt x="84010" y="114014"/>
                          </a:lnTo>
                          <a:cubicBezTo>
                            <a:pt x="97726" y="100584"/>
                            <a:pt x="110585" y="86201"/>
                            <a:pt x="122396" y="71057"/>
                          </a:cubicBezTo>
                          <a:lnTo>
                            <a:pt x="26384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7" name="任意多边形: 形状 276"/>
                    <p:cNvSpPr/>
                    <p:nvPr/>
                  </p:nvSpPr>
                  <p:spPr>
                    <a:xfrm>
                      <a:off x="6838854" y="3267074"/>
                      <a:ext cx="99059" cy="129540"/>
                    </a:xfrm>
                    <a:custGeom>
                      <a:avLst/>
                      <a:gdLst>
                        <a:gd name="connsiteX0" fmla="*/ 34385 w 99059"/>
                        <a:gd name="connsiteY0" fmla="*/ 0 h 129540"/>
                        <a:gd name="connsiteX1" fmla="*/ 0 w 99059"/>
                        <a:gd name="connsiteY1" fmla="*/ 20574 h 129540"/>
                        <a:gd name="connsiteX2" fmla="*/ 49530 w 99059"/>
                        <a:gd name="connsiteY2" fmla="*/ 129540 h 129540"/>
                        <a:gd name="connsiteX3" fmla="*/ 99060 w 99059"/>
                        <a:gd name="connsiteY3" fmla="*/ 100584 h 129540"/>
                        <a:gd name="connsiteX4" fmla="*/ 34385 w 99059"/>
                        <a:gd name="connsiteY4" fmla="*/ 0 h 129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59" h="129540">
                          <a:moveTo>
                            <a:pt x="34385" y="0"/>
                          </a:moveTo>
                          <a:cubicBezTo>
                            <a:pt x="23431" y="7620"/>
                            <a:pt x="11906" y="14383"/>
                            <a:pt x="0" y="20574"/>
                          </a:cubicBezTo>
                          <a:lnTo>
                            <a:pt x="49530" y="129540"/>
                          </a:lnTo>
                          <a:cubicBezTo>
                            <a:pt x="66770" y="120967"/>
                            <a:pt x="83344" y="111347"/>
                            <a:pt x="99060" y="100584"/>
                          </a:cubicBezTo>
                          <a:lnTo>
                            <a:pt x="34385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8" name="任意多边形: 形状 277"/>
                    <p:cNvSpPr/>
                    <p:nvPr/>
                  </p:nvSpPr>
                  <p:spPr>
                    <a:xfrm>
                      <a:off x="5861208" y="4119181"/>
                      <a:ext cx="512159" cy="328136"/>
                    </a:xfrm>
                    <a:custGeom>
                      <a:avLst/>
                      <a:gdLst>
                        <a:gd name="connsiteX0" fmla="*/ 0 w 512159"/>
                        <a:gd name="connsiteY0" fmla="*/ 0 h 328136"/>
                        <a:gd name="connsiteX1" fmla="*/ 48577 w 512159"/>
                        <a:gd name="connsiteY1" fmla="*/ 0 h 328136"/>
                        <a:gd name="connsiteX2" fmla="*/ 39529 w 512159"/>
                        <a:gd name="connsiteY2" fmla="*/ 15335 h 328136"/>
                        <a:gd name="connsiteX3" fmla="*/ 66294 w 512159"/>
                        <a:gd name="connsiteY3" fmla="*/ 79915 h 328136"/>
                        <a:gd name="connsiteX4" fmla="*/ 113252 w 512159"/>
                        <a:gd name="connsiteY4" fmla="*/ 92011 h 328136"/>
                        <a:gd name="connsiteX5" fmla="*/ 113252 w 512159"/>
                        <a:gd name="connsiteY5" fmla="*/ 247459 h 328136"/>
                        <a:gd name="connsiteX6" fmla="*/ 66294 w 512159"/>
                        <a:gd name="connsiteY6" fmla="*/ 259556 h 328136"/>
                        <a:gd name="connsiteX7" fmla="*/ 45720 w 512159"/>
                        <a:gd name="connsiteY7" fmla="*/ 311277 h 328136"/>
                        <a:gd name="connsiteX8" fmla="*/ 256127 w 512159"/>
                        <a:gd name="connsiteY8" fmla="*/ 328136 h 328136"/>
                        <a:gd name="connsiteX9" fmla="*/ 448342 w 512159"/>
                        <a:gd name="connsiteY9" fmla="*/ 314230 h 328136"/>
                        <a:gd name="connsiteX10" fmla="*/ 426339 w 512159"/>
                        <a:gd name="connsiteY10" fmla="*/ 259556 h 328136"/>
                        <a:gd name="connsiteX11" fmla="*/ 379381 w 512159"/>
                        <a:gd name="connsiteY11" fmla="*/ 247459 h 328136"/>
                        <a:gd name="connsiteX12" fmla="*/ 379381 w 512159"/>
                        <a:gd name="connsiteY12" fmla="*/ 92011 h 328136"/>
                        <a:gd name="connsiteX13" fmla="*/ 426339 w 512159"/>
                        <a:gd name="connsiteY13" fmla="*/ 79915 h 328136"/>
                        <a:gd name="connsiteX14" fmla="*/ 453104 w 512159"/>
                        <a:gd name="connsiteY14" fmla="*/ 15335 h 328136"/>
                        <a:gd name="connsiteX15" fmla="*/ 444056 w 512159"/>
                        <a:gd name="connsiteY15" fmla="*/ 0 h 328136"/>
                        <a:gd name="connsiteX16" fmla="*/ 512159 w 512159"/>
                        <a:gd name="connsiteY16" fmla="*/ 0 h 328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512159" h="328136">
                          <a:moveTo>
                            <a:pt x="0" y="0"/>
                          </a:moveTo>
                          <a:lnTo>
                            <a:pt x="48577" y="0"/>
                          </a:lnTo>
                          <a:lnTo>
                            <a:pt x="39529" y="15335"/>
                          </a:lnTo>
                          <a:cubicBezTo>
                            <a:pt x="50673" y="35623"/>
                            <a:pt x="59722" y="57245"/>
                            <a:pt x="66294" y="79915"/>
                          </a:cubicBezTo>
                          <a:lnTo>
                            <a:pt x="113252" y="92011"/>
                          </a:lnTo>
                          <a:lnTo>
                            <a:pt x="113252" y="247459"/>
                          </a:lnTo>
                          <a:lnTo>
                            <a:pt x="66294" y="259556"/>
                          </a:lnTo>
                          <a:cubicBezTo>
                            <a:pt x="61055" y="277559"/>
                            <a:pt x="53912" y="294703"/>
                            <a:pt x="45720" y="311277"/>
                          </a:cubicBezTo>
                          <a:cubicBezTo>
                            <a:pt x="105442" y="321373"/>
                            <a:pt x="175355" y="328136"/>
                            <a:pt x="256127" y="328136"/>
                          </a:cubicBezTo>
                          <a:cubicBezTo>
                            <a:pt x="328803" y="328136"/>
                            <a:pt x="392716" y="322707"/>
                            <a:pt x="448342" y="314230"/>
                          </a:cubicBezTo>
                          <a:cubicBezTo>
                            <a:pt x="439579" y="296799"/>
                            <a:pt x="431864" y="278606"/>
                            <a:pt x="426339" y="259556"/>
                          </a:cubicBezTo>
                          <a:lnTo>
                            <a:pt x="379381" y="247459"/>
                          </a:lnTo>
                          <a:lnTo>
                            <a:pt x="379381" y="92011"/>
                          </a:lnTo>
                          <a:lnTo>
                            <a:pt x="426339" y="79915"/>
                          </a:lnTo>
                          <a:cubicBezTo>
                            <a:pt x="433007" y="57150"/>
                            <a:pt x="441865" y="35623"/>
                            <a:pt x="453104" y="15335"/>
                          </a:cubicBezTo>
                          <a:lnTo>
                            <a:pt x="444056" y="0"/>
                          </a:lnTo>
                          <a:lnTo>
                            <a:pt x="512159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79" name="任意多边形: 形状 278"/>
                    <p:cNvSpPr/>
                    <p:nvPr/>
                  </p:nvSpPr>
                  <p:spPr>
                    <a:xfrm>
                      <a:off x="5869019" y="4471891"/>
                      <a:ext cx="496442" cy="24193"/>
                    </a:xfrm>
                    <a:custGeom>
                      <a:avLst/>
                      <a:gdLst>
                        <a:gd name="connsiteX0" fmla="*/ 0 w 496442"/>
                        <a:gd name="connsiteY0" fmla="*/ 0 h 24193"/>
                        <a:gd name="connsiteX1" fmla="*/ 18574 w 496442"/>
                        <a:gd name="connsiteY1" fmla="*/ 3715 h 24193"/>
                        <a:gd name="connsiteX2" fmla="*/ 20383 w 496442"/>
                        <a:gd name="connsiteY2" fmla="*/ 4000 h 24193"/>
                        <a:gd name="connsiteX3" fmla="*/ 54388 w 496442"/>
                        <a:gd name="connsiteY3" fmla="*/ 9811 h 24193"/>
                        <a:gd name="connsiteX4" fmla="*/ 144780 w 496442"/>
                        <a:gd name="connsiteY4" fmla="*/ 20288 h 24193"/>
                        <a:gd name="connsiteX5" fmla="*/ 248317 w 496442"/>
                        <a:gd name="connsiteY5" fmla="*/ 24193 h 24193"/>
                        <a:gd name="connsiteX6" fmla="*/ 420719 w 496442"/>
                        <a:gd name="connsiteY6" fmla="*/ 12954 h 24193"/>
                        <a:gd name="connsiteX7" fmla="*/ 493586 w 496442"/>
                        <a:gd name="connsiteY7" fmla="*/ 571 h 24193"/>
                        <a:gd name="connsiteX8" fmla="*/ 493967 w 496442"/>
                        <a:gd name="connsiteY8" fmla="*/ 571 h 24193"/>
                        <a:gd name="connsiteX9" fmla="*/ 496443 w 496442"/>
                        <a:gd name="connsiteY9" fmla="*/ 95 h 2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96442" h="24193">
                          <a:moveTo>
                            <a:pt x="0" y="0"/>
                          </a:moveTo>
                          <a:cubicBezTo>
                            <a:pt x="6001" y="1238"/>
                            <a:pt x="12192" y="2476"/>
                            <a:pt x="18574" y="3715"/>
                          </a:cubicBezTo>
                          <a:cubicBezTo>
                            <a:pt x="19145" y="3810"/>
                            <a:pt x="19812" y="3905"/>
                            <a:pt x="20383" y="4000"/>
                          </a:cubicBezTo>
                          <a:cubicBezTo>
                            <a:pt x="31337" y="6001"/>
                            <a:pt x="42672" y="8096"/>
                            <a:pt x="54388" y="9811"/>
                          </a:cubicBezTo>
                          <a:cubicBezTo>
                            <a:pt x="82296" y="14097"/>
                            <a:pt x="112490" y="17812"/>
                            <a:pt x="144780" y="20288"/>
                          </a:cubicBezTo>
                          <a:cubicBezTo>
                            <a:pt x="177070" y="22765"/>
                            <a:pt x="211550" y="24193"/>
                            <a:pt x="248317" y="24193"/>
                          </a:cubicBezTo>
                          <a:cubicBezTo>
                            <a:pt x="312515" y="24193"/>
                            <a:pt x="369951" y="19812"/>
                            <a:pt x="420719" y="12954"/>
                          </a:cubicBezTo>
                          <a:cubicBezTo>
                            <a:pt x="446818" y="9430"/>
                            <a:pt x="471107" y="5239"/>
                            <a:pt x="493586" y="571"/>
                          </a:cubicBezTo>
                          <a:cubicBezTo>
                            <a:pt x="493681" y="571"/>
                            <a:pt x="493871" y="571"/>
                            <a:pt x="493967" y="571"/>
                          </a:cubicBezTo>
                          <a:cubicBezTo>
                            <a:pt x="494824" y="381"/>
                            <a:pt x="495586" y="286"/>
                            <a:pt x="496443" y="95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0" name="任意多边形: 形状 279"/>
                    <p:cNvSpPr/>
                    <p:nvPr/>
                  </p:nvSpPr>
                  <p:spPr>
                    <a:xfrm>
                      <a:off x="5833098" y="3244595"/>
                      <a:ext cx="568339" cy="170878"/>
                    </a:xfrm>
                    <a:custGeom>
                      <a:avLst/>
                      <a:gdLst>
                        <a:gd name="connsiteX0" fmla="*/ 528745 w 568339"/>
                        <a:gd name="connsiteY0" fmla="*/ 0 h 170878"/>
                        <a:gd name="connsiteX1" fmla="*/ 39636 w 568339"/>
                        <a:gd name="connsiteY1" fmla="*/ 0 h 170878"/>
                        <a:gd name="connsiteX2" fmla="*/ 5631 w 568339"/>
                        <a:gd name="connsiteY2" fmla="*/ 59817 h 170878"/>
                        <a:gd name="connsiteX3" fmla="*/ 60305 w 568339"/>
                        <a:gd name="connsiteY3" fmla="*/ 151543 h 170878"/>
                        <a:gd name="connsiteX4" fmla="*/ 94309 w 568339"/>
                        <a:gd name="connsiteY4" fmla="*/ 170879 h 170878"/>
                        <a:gd name="connsiteX5" fmla="*/ 473976 w 568339"/>
                        <a:gd name="connsiteY5" fmla="*/ 170879 h 170878"/>
                        <a:gd name="connsiteX6" fmla="*/ 507980 w 568339"/>
                        <a:gd name="connsiteY6" fmla="*/ 151543 h 170878"/>
                        <a:gd name="connsiteX7" fmla="*/ 562653 w 568339"/>
                        <a:gd name="connsiteY7" fmla="*/ 59817 h 170878"/>
                        <a:gd name="connsiteX8" fmla="*/ 528745 w 568339"/>
                        <a:gd name="connsiteY8" fmla="*/ 0 h 1708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68339" h="170878">
                          <a:moveTo>
                            <a:pt x="528745" y="0"/>
                          </a:moveTo>
                          <a:lnTo>
                            <a:pt x="39636" y="0"/>
                          </a:lnTo>
                          <a:cubicBezTo>
                            <a:pt x="8965" y="0"/>
                            <a:pt x="-10085" y="33433"/>
                            <a:pt x="5631" y="59817"/>
                          </a:cubicBezTo>
                          <a:lnTo>
                            <a:pt x="60305" y="151543"/>
                          </a:lnTo>
                          <a:cubicBezTo>
                            <a:pt x="67449" y="163544"/>
                            <a:pt x="80307" y="170879"/>
                            <a:pt x="94309" y="170879"/>
                          </a:cubicBezTo>
                          <a:lnTo>
                            <a:pt x="473976" y="170879"/>
                          </a:lnTo>
                          <a:cubicBezTo>
                            <a:pt x="487882" y="170879"/>
                            <a:pt x="500836" y="163544"/>
                            <a:pt x="507980" y="151543"/>
                          </a:cubicBezTo>
                          <a:lnTo>
                            <a:pt x="562653" y="59817"/>
                          </a:lnTo>
                          <a:cubicBezTo>
                            <a:pt x="578465" y="33433"/>
                            <a:pt x="559415" y="0"/>
                            <a:pt x="528745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1" name="任意多边形: 形状 280"/>
                    <p:cNvSpPr/>
                    <p:nvPr/>
                  </p:nvSpPr>
                  <p:spPr>
                    <a:xfrm>
                      <a:off x="6055709" y="3545871"/>
                      <a:ext cx="123253" cy="123253"/>
                    </a:xfrm>
                    <a:custGeom>
                      <a:avLst/>
                      <a:gdLst>
                        <a:gd name="connsiteX0" fmla="*/ 123254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4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4" y="61627"/>
                          </a:moveTo>
                          <a:cubicBezTo>
                            <a:pt x="123254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4" y="27591"/>
                            <a:pt x="123254" y="6162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2" name="任意多边形: 形状 281"/>
                    <p:cNvSpPr/>
                    <p:nvPr/>
                  </p:nvSpPr>
                  <p:spPr>
                    <a:xfrm>
                      <a:off x="5877115" y="3545871"/>
                      <a:ext cx="123253" cy="123253"/>
                    </a:xfrm>
                    <a:custGeom>
                      <a:avLst/>
                      <a:gdLst>
                        <a:gd name="connsiteX0" fmla="*/ 123253 w 123253"/>
                        <a:gd name="connsiteY0" fmla="*/ 61627 h 123253"/>
                        <a:gd name="connsiteX1" fmla="*/ 61627 w 123253"/>
                        <a:gd name="connsiteY1" fmla="*/ 123254 h 123253"/>
                        <a:gd name="connsiteX2" fmla="*/ 0 w 123253"/>
                        <a:gd name="connsiteY2" fmla="*/ 61627 h 123253"/>
                        <a:gd name="connsiteX3" fmla="*/ 61627 w 123253"/>
                        <a:gd name="connsiteY3" fmla="*/ 0 h 123253"/>
                        <a:gd name="connsiteX4" fmla="*/ 123253 w 123253"/>
                        <a:gd name="connsiteY4" fmla="*/ 61627 h 1232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253" h="123253">
                          <a:moveTo>
                            <a:pt x="123253" y="61627"/>
                          </a:moveTo>
                          <a:cubicBezTo>
                            <a:pt x="123253" y="95662"/>
                            <a:pt x="95662" y="123254"/>
                            <a:pt x="61627" y="123254"/>
                          </a:cubicBezTo>
                          <a:cubicBezTo>
                            <a:pt x="27591" y="123254"/>
                            <a:pt x="0" y="95662"/>
                            <a:pt x="0" y="61627"/>
                          </a:cubicBezTo>
                          <a:cubicBezTo>
                            <a:pt x="0" y="27591"/>
                            <a:pt x="27591" y="0"/>
                            <a:pt x="61627" y="0"/>
                          </a:cubicBezTo>
                          <a:cubicBezTo>
                            <a:pt x="95662" y="0"/>
                            <a:pt x="123253" y="27591"/>
                            <a:pt x="123253" y="61627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3" name="任意多边形: 形状 282"/>
                    <p:cNvSpPr/>
                    <p:nvPr/>
                  </p:nvSpPr>
                  <p:spPr>
                    <a:xfrm>
                      <a:off x="6234303" y="3545966"/>
                      <a:ext cx="123062" cy="123063"/>
                    </a:xfrm>
                    <a:custGeom>
                      <a:avLst/>
                      <a:gdLst>
                        <a:gd name="connsiteX0" fmla="*/ 0 w 123062"/>
                        <a:gd name="connsiteY0" fmla="*/ 61532 h 123063"/>
                        <a:gd name="connsiteX1" fmla="*/ 61531 w 123062"/>
                        <a:gd name="connsiteY1" fmla="*/ 123063 h 123063"/>
                        <a:gd name="connsiteX2" fmla="*/ 123063 w 123062"/>
                        <a:gd name="connsiteY2" fmla="*/ 61532 h 123063"/>
                        <a:gd name="connsiteX3" fmla="*/ 61531 w 123062"/>
                        <a:gd name="connsiteY3" fmla="*/ 0 h 123063"/>
                        <a:gd name="connsiteX4" fmla="*/ 0 w 123062"/>
                        <a:gd name="connsiteY4" fmla="*/ 61532 h 123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3062" h="123063">
                          <a:moveTo>
                            <a:pt x="0" y="61532"/>
                          </a:moveTo>
                          <a:cubicBezTo>
                            <a:pt x="0" y="95536"/>
                            <a:pt x="27527" y="123063"/>
                            <a:pt x="61531" y="123063"/>
                          </a:cubicBezTo>
                          <a:cubicBezTo>
                            <a:pt x="95536" y="123063"/>
                            <a:pt x="123063" y="95536"/>
                            <a:pt x="123063" y="61532"/>
                          </a:cubicBezTo>
                          <a:cubicBezTo>
                            <a:pt x="123063" y="27527"/>
                            <a:pt x="95536" y="0"/>
                            <a:pt x="61531" y="0"/>
                          </a:cubicBezTo>
                          <a:cubicBezTo>
                            <a:pt x="27527" y="-95"/>
                            <a:pt x="0" y="27432"/>
                            <a:pt x="0" y="61532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4" name="任意多边形: 形状 283"/>
                    <p:cNvSpPr/>
                    <p:nvPr/>
                  </p:nvSpPr>
                  <p:spPr>
                    <a:xfrm>
                      <a:off x="5938742" y="3729418"/>
                      <a:ext cx="357187" cy="36195"/>
                    </a:xfrm>
                    <a:custGeom>
                      <a:avLst/>
                      <a:gdLst>
                        <a:gd name="connsiteX0" fmla="*/ 0 w 357187"/>
                        <a:gd name="connsiteY0" fmla="*/ 0 h 36195"/>
                        <a:gd name="connsiteX1" fmla="*/ 357187 w 357187"/>
                        <a:gd name="connsiteY1" fmla="*/ 0 h 36195"/>
                        <a:gd name="connsiteX2" fmla="*/ 357187 w 357187"/>
                        <a:gd name="connsiteY2" fmla="*/ 36195 h 36195"/>
                        <a:gd name="connsiteX3" fmla="*/ 0 w 357187"/>
                        <a:gd name="connsiteY3" fmla="*/ 36195 h 36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57187" h="36195">
                          <a:moveTo>
                            <a:pt x="0" y="0"/>
                          </a:moveTo>
                          <a:lnTo>
                            <a:pt x="357187" y="0"/>
                          </a:lnTo>
                          <a:lnTo>
                            <a:pt x="357187" y="36195"/>
                          </a:lnTo>
                          <a:lnTo>
                            <a:pt x="0" y="3619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5" name="任意多边形: 形状 284"/>
                    <p:cNvSpPr/>
                    <p:nvPr/>
                  </p:nvSpPr>
                  <p:spPr>
                    <a:xfrm>
                      <a:off x="6017990" y="2915220"/>
                      <a:ext cx="198691" cy="196500"/>
                    </a:xfrm>
                    <a:custGeom>
                      <a:avLst/>
                      <a:gdLst>
                        <a:gd name="connsiteX0" fmla="*/ 198692 w 198691"/>
                        <a:gd name="connsiteY0" fmla="*/ 0 h 196500"/>
                        <a:gd name="connsiteX1" fmla="*/ 198692 w 198691"/>
                        <a:gd name="connsiteY1" fmla="*/ 196501 h 196500"/>
                        <a:gd name="connsiteX2" fmla="*/ 0 w 198691"/>
                        <a:gd name="connsiteY2" fmla="*/ 196501 h 196500"/>
                        <a:gd name="connsiteX3" fmla="*/ 0 w 198691"/>
                        <a:gd name="connsiteY3" fmla="*/ 0 h 196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8691" h="196500">
                          <a:moveTo>
                            <a:pt x="198692" y="0"/>
                          </a:moveTo>
                          <a:lnTo>
                            <a:pt x="198692" y="196501"/>
                          </a:lnTo>
                          <a:lnTo>
                            <a:pt x="0" y="19650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6" name="任意多边形: 形状 285"/>
                    <p:cNvSpPr/>
                    <p:nvPr/>
                  </p:nvSpPr>
                  <p:spPr>
                    <a:xfrm>
                      <a:off x="5668232" y="2483833"/>
                      <a:ext cx="898112" cy="431482"/>
                    </a:xfrm>
                    <a:custGeom>
                      <a:avLst/>
                      <a:gdLst>
                        <a:gd name="connsiteX0" fmla="*/ 689515 w 898112"/>
                        <a:gd name="connsiteY0" fmla="*/ 0 h 431482"/>
                        <a:gd name="connsiteX1" fmla="*/ 208598 w 898112"/>
                        <a:gd name="connsiteY1" fmla="*/ 0 h 431482"/>
                        <a:gd name="connsiteX2" fmla="*/ 0 w 898112"/>
                        <a:gd name="connsiteY2" fmla="*/ 208597 h 431482"/>
                        <a:gd name="connsiteX3" fmla="*/ 0 w 898112"/>
                        <a:gd name="connsiteY3" fmla="*/ 222885 h 431482"/>
                        <a:gd name="connsiteX4" fmla="*/ 208598 w 898112"/>
                        <a:gd name="connsiteY4" fmla="*/ 431483 h 431482"/>
                        <a:gd name="connsiteX5" fmla="*/ 689515 w 898112"/>
                        <a:gd name="connsiteY5" fmla="*/ 431483 h 431482"/>
                        <a:gd name="connsiteX6" fmla="*/ 898112 w 898112"/>
                        <a:gd name="connsiteY6" fmla="*/ 222885 h 431482"/>
                        <a:gd name="connsiteX7" fmla="*/ 898112 w 898112"/>
                        <a:gd name="connsiteY7" fmla="*/ 208597 h 431482"/>
                        <a:gd name="connsiteX8" fmla="*/ 689515 w 898112"/>
                        <a:gd name="connsiteY8" fmla="*/ 0 h 4314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8112" h="431482">
                          <a:moveTo>
                            <a:pt x="689515" y="0"/>
                          </a:moveTo>
                          <a:lnTo>
                            <a:pt x="208598" y="0"/>
                          </a:lnTo>
                          <a:cubicBezTo>
                            <a:pt x="93440" y="0"/>
                            <a:pt x="0" y="93345"/>
                            <a:pt x="0" y="208597"/>
                          </a:cubicBezTo>
                          <a:lnTo>
                            <a:pt x="0" y="222885"/>
                          </a:lnTo>
                          <a:cubicBezTo>
                            <a:pt x="0" y="338042"/>
                            <a:pt x="93345" y="431483"/>
                            <a:pt x="208598" y="431483"/>
                          </a:cubicBezTo>
                          <a:lnTo>
                            <a:pt x="689515" y="431483"/>
                          </a:lnTo>
                          <a:cubicBezTo>
                            <a:pt x="804672" y="431483"/>
                            <a:pt x="898112" y="338137"/>
                            <a:pt x="898112" y="222885"/>
                          </a:cubicBezTo>
                          <a:lnTo>
                            <a:pt x="898112" y="208597"/>
                          </a:lnTo>
                          <a:cubicBezTo>
                            <a:pt x="898112" y="93440"/>
                            <a:pt x="804672" y="0"/>
                            <a:pt x="689515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" name="任意多边形: 形状 286"/>
                    <p:cNvSpPr/>
                    <p:nvPr/>
                  </p:nvSpPr>
                  <p:spPr>
                    <a:xfrm>
                      <a:off x="5747861" y="2563462"/>
                      <a:ext cx="738854" cy="272224"/>
                    </a:xfrm>
                    <a:custGeom>
                      <a:avLst/>
                      <a:gdLst>
                        <a:gd name="connsiteX0" fmla="*/ 602742 w 738854"/>
                        <a:gd name="connsiteY0" fmla="*/ 0 h 272224"/>
                        <a:gd name="connsiteX1" fmla="*/ 136112 w 738854"/>
                        <a:gd name="connsiteY1" fmla="*/ 0 h 272224"/>
                        <a:gd name="connsiteX2" fmla="*/ 0 w 738854"/>
                        <a:gd name="connsiteY2" fmla="*/ 136112 h 272224"/>
                        <a:gd name="connsiteX3" fmla="*/ 136112 w 738854"/>
                        <a:gd name="connsiteY3" fmla="*/ 272224 h 272224"/>
                        <a:gd name="connsiteX4" fmla="*/ 602742 w 738854"/>
                        <a:gd name="connsiteY4" fmla="*/ 272224 h 272224"/>
                        <a:gd name="connsiteX5" fmla="*/ 738854 w 738854"/>
                        <a:gd name="connsiteY5" fmla="*/ 136112 h 272224"/>
                        <a:gd name="connsiteX6" fmla="*/ 602742 w 738854"/>
                        <a:gd name="connsiteY6" fmla="*/ 0 h 272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38854" h="272224">
                          <a:moveTo>
                            <a:pt x="602742" y="0"/>
                          </a:moveTo>
                          <a:lnTo>
                            <a:pt x="136112" y="0"/>
                          </a:lnTo>
                          <a:cubicBezTo>
                            <a:pt x="61055" y="0"/>
                            <a:pt x="0" y="61055"/>
                            <a:pt x="0" y="136112"/>
                          </a:cubicBezTo>
                          <a:cubicBezTo>
                            <a:pt x="0" y="211169"/>
                            <a:pt x="61055" y="272224"/>
                            <a:pt x="136112" y="272224"/>
                          </a:cubicBezTo>
                          <a:lnTo>
                            <a:pt x="602742" y="272224"/>
                          </a:lnTo>
                          <a:cubicBezTo>
                            <a:pt x="677799" y="272224"/>
                            <a:pt x="738854" y="211169"/>
                            <a:pt x="738854" y="136112"/>
                          </a:cubicBezTo>
                          <a:cubicBezTo>
                            <a:pt x="738854" y="61055"/>
                            <a:pt x="677799" y="0"/>
                            <a:pt x="602742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" name="任意多边形: 形状 287"/>
                    <p:cNvSpPr/>
                    <p:nvPr/>
                  </p:nvSpPr>
                  <p:spPr>
                    <a:xfrm>
                      <a:off x="6227635" y="2597657"/>
                      <a:ext cx="203834" cy="203835"/>
                    </a:xfrm>
                    <a:custGeom>
                      <a:avLst/>
                      <a:gdLst>
                        <a:gd name="connsiteX0" fmla="*/ 203835 w 203834"/>
                        <a:gd name="connsiteY0" fmla="*/ 101917 h 203835"/>
                        <a:gd name="connsiteX1" fmla="*/ 101918 w 203834"/>
                        <a:gd name="connsiteY1" fmla="*/ 203835 h 203835"/>
                        <a:gd name="connsiteX2" fmla="*/ 0 w 203834"/>
                        <a:gd name="connsiteY2" fmla="*/ 101917 h 203835"/>
                        <a:gd name="connsiteX3" fmla="*/ 101918 w 203834"/>
                        <a:gd name="connsiteY3" fmla="*/ 0 h 203835"/>
                        <a:gd name="connsiteX4" fmla="*/ 203835 w 203834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4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9" name="任意多边形: 形状 288"/>
                    <p:cNvSpPr/>
                    <p:nvPr/>
                  </p:nvSpPr>
                  <p:spPr>
                    <a:xfrm>
                      <a:off x="5803106" y="2597657"/>
                      <a:ext cx="203835" cy="203835"/>
                    </a:xfrm>
                    <a:custGeom>
                      <a:avLst/>
                      <a:gdLst>
                        <a:gd name="connsiteX0" fmla="*/ 203835 w 203835"/>
                        <a:gd name="connsiteY0" fmla="*/ 101917 h 203835"/>
                        <a:gd name="connsiteX1" fmla="*/ 101918 w 203835"/>
                        <a:gd name="connsiteY1" fmla="*/ 203835 h 203835"/>
                        <a:gd name="connsiteX2" fmla="*/ 0 w 203835"/>
                        <a:gd name="connsiteY2" fmla="*/ 101917 h 203835"/>
                        <a:gd name="connsiteX3" fmla="*/ 101918 w 203835"/>
                        <a:gd name="connsiteY3" fmla="*/ 0 h 203835"/>
                        <a:gd name="connsiteX4" fmla="*/ 203835 w 203835"/>
                        <a:gd name="connsiteY4" fmla="*/ 101917 h 203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3835" h="203835">
                          <a:moveTo>
                            <a:pt x="203835" y="101917"/>
                          </a:moveTo>
                          <a:cubicBezTo>
                            <a:pt x="203835" y="158205"/>
                            <a:pt x="158205" y="203835"/>
                            <a:pt x="101918" y="203835"/>
                          </a:cubicBezTo>
                          <a:cubicBezTo>
                            <a:pt x="45630" y="203835"/>
                            <a:pt x="0" y="158205"/>
                            <a:pt x="0" y="101917"/>
                          </a:cubicBezTo>
                          <a:cubicBezTo>
                            <a:pt x="0" y="45630"/>
                            <a:pt x="45630" y="0"/>
                            <a:pt x="101918" y="0"/>
                          </a:cubicBezTo>
                          <a:cubicBezTo>
                            <a:pt x="158205" y="0"/>
                            <a:pt x="203835" y="45630"/>
                            <a:pt x="203835" y="101917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0" name="任意多边形: 形状 289"/>
                    <p:cNvSpPr/>
                    <p:nvPr/>
                  </p:nvSpPr>
                  <p:spPr>
                    <a:xfrm>
                      <a:off x="5833014" y="2627661"/>
                      <a:ext cx="144208" cy="144208"/>
                    </a:xfrm>
                    <a:custGeom>
                      <a:avLst/>
                      <a:gdLst>
                        <a:gd name="connsiteX0" fmla="*/ 140494 w 144208"/>
                        <a:gd name="connsiteY0" fmla="*/ 49625 h 144208"/>
                        <a:gd name="connsiteX1" fmla="*/ 106871 w 144208"/>
                        <a:gd name="connsiteY1" fmla="*/ 73152 h 144208"/>
                        <a:gd name="connsiteX2" fmla="*/ 70866 w 144208"/>
                        <a:gd name="connsiteY2" fmla="*/ 37148 h 144208"/>
                        <a:gd name="connsiteX3" fmla="*/ 94393 w 144208"/>
                        <a:gd name="connsiteY3" fmla="*/ 3524 h 144208"/>
                        <a:gd name="connsiteX4" fmla="*/ 72104 w 144208"/>
                        <a:gd name="connsiteY4" fmla="*/ 0 h 144208"/>
                        <a:gd name="connsiteX5" fmla="*/ 0 w 144208"/>
                        <a:gd name="connsiteY5" fmla="*/ 72104 h 144208"/>
                        <a:gd name="connsiteX6" fmla="*/ 72104 w 144208"/>
                        <a:gd name="connsiteY6" fmla="*/ 144209 h 144208"/>
                        <a:gd name="connsiteX7" fmla="*/ 144209 w 144208"/>
                        <a:gd name="connsiteY7" fmla="*/ 72104 h 144208"/>
                        <a:gd name="connsiteX8" fmla="*/ 140494 w 144208"/>
                        <a:gd name="connsiteY8" fmla="*/ 49625 h 144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4208" h="144208">
                          <a:moveTo>
                            <a:pt x="140494" y="49625"/>
                          </a:moveTo>
                          <a:cubicBezTo>
                            <a:pt x="135350" y="63341"/>
                            <a:pt x="122301" y="73152"/>
                            <a:pt x="106871" y="73152"/>
                          </a:cubicBezTo>
                          <a:cubicBezTo>
                            <a:pt x="86963" y="73152"/>
                            <a:pt x="70866" y="57055"/>
                            <a:pt x="70866" y="37148"/>
                          </a:cubicBezTo>
                          <a:cubicBezTo>
                            <a:pt x="70866" y="21717"/>
                            <a:pt x="80677" y="8573"/>
                            <a:pt x="94393" y="3524"/>
                          </a:cubicBezTo>
                          <a:cubicBezTo>
                            <a:pt x="87344" y="1238"/>
                            <a:pt x="79915" y="0"/>
                            <a:pt x="72104" y="0"/>
                          </a:cubicBezTo>
                          <a:cubicBezTo>
                            <a:pt x="32290" y="0"/>
                            <a:pt x="0" y="32290"/>
                            <a:pt x="0" y="72104"/>
                          </a:cubicBezTo>
                          <a:cubicBezTo>
                            <a:pt x="0" y="111919"/>
                            <a:pt x="32290" y="144209"/>
                            <a:pt x="72104" y="144209"/>
                          </a:cubicBezTo>
                          <a:cubicBezTo>
                            <a:pt x="111919" y="144209"/>
                            <a:pt x="144209" y="111919"/>
                            <a:pt x="144209" y="72104"/>
                          </a:cubicBezTo>
                          <a:cubicBezTo>
                            <a:pt x="144018" y="64103"/>
                            <a:pt x="142780" y="56579"/>
                            <a:pt x="140494" y="49625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1" name="任意多边形: 形状 290"/>
                    <p:cNvSpPr/>
                    <p:nvPr/>
                  </p:nvSpPr>
                  <p:spPr>
                    <a:xfrm>
                      <a:off x="6257639" y="2627661"/>
                      <a:ext cx="144208" cy="144208"/>
                    </a:xfrm>
                    <a:custGeom>
                      <a:avLst/>
                      <a:gdLst>
                        <a:gd name="connsiteX0" fmla="*/ 140494 w 144208"/>
                        <a:gd name="connsiteY0" fmla="*/ 49625 h 144208"/>
                        <a:gd name="connsiteX1" fmla="*/ 106871 w 144208"/>
                        <a:gd name="connsiteY1" fmla="*/ 73152 h 144208"/>
                        <a:gd name="connsiteX2" fmla="*/ 70866 w 144208"/>
                        <a:gd name="connsiteY2" fmla="*/ 37148 h 144208"/>
                        <a:gd name="connsiteX3" fmla="*/ 94393 w 144208"/>
                        <a:gd name="connsiteY3" fmla="*/ 3524 h 144208"/>
                        <a:gd name="connsiteX4" fmla="*/ 72104 w 144208"/>
                        <a:gd name="connsiteY4" fmla="*/ 0 h 144208"/>
                        <a:gd name="connsiteX5" fmla="*/ 0 w 144208"/>
                        <a:gd name="connsiteY5" fmla="*/ 72104 h 144208"/>
                        <a:gd name="connsiteX6" fmla="*/ 72104 w 144208"/>
                        <a:gd name="connsiteY6" fmla="*/ 144209 h 144208"/>
                        <a:gd name="connsiteX7" fmla="*/ 144209 w 144208"/>
                        <a:gd name="connsiteY7" fmla="*/ 72104 h 144208"/>
                        <a:gd name="connsiteX8" fmla="*/ 140494 w 144208"/>
                        <a:gd name="connsiteY8" fmla="*/ 49625 h 144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4208" h="144208">
                          <a:moveTo>
                            <a:pt x="140494" y="49625"/>
                          </a:moveTo>
                          <a:cubicBezTo>
                            <a:pt x="135350" y="63341"/>
                            <a:pt x="122301" y="73152"/>
                            <a:pt x="106871" y="73152"/>
                          </a:cubicBezTo>
                          <a:cubicBezTo>
                            <a:pt x="86963" y="73152"/>
                            <a:pt x="70866" y="57055"/>
                            <a:pt x="70866" y="37148"/>
                          </a:cubicBezTo>
                          <a:cubicBezTo>
                            <a:pt x="70866" y="21717"/>
                            <a:pt x="80677" y="8573"/>
                            <a:pt x="94393" y="3524"/>
                          </a:cubicBezTo>
                          <a:cubicBezTo>
                            <a:pt x="87344" y="1238"/>
                            <a:pt x="79915" y="0"/>
                            <a:pt x="72104" y="0"/>
                          </a:cubicBezTo>
                          <a:cubicBezTo>
                            <a:pt x="32290" y="0"/>
                            <a:pt x="0" y="32290"/>
                            <a:pt x="0" y="72104"/>
                          </a:cubicBezTo>
                          <a:cubicBezTo>
                            <a:pt x="0" y="111919"/>
                            <a:pt x="32290" y="144209"/>
                            <a:pt x="72104" y="144209"/>
                          </a:cubicBezTo>
                          <a:cubicBezTo>
                            <a:pt x="111919" y="144209"/>
                            <a:pt x="144209" y="111919"/>
                            <a:pt x="144209" y="72104"/>
                          </a:cubicBezTo>
                          <a:cubicBezTo>
                            <a:pt x="144018" y="64103"/>
                            <a:pt x="142780" y="56579"/>
                            <a:pt x="140494" y="49625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39" name="组合 238"/>
                <p:cNvGrpSpPr/>
                <p:nvPr/>
              </p:nvGrpSpPr>
              <p:grpSpPr>
                <a:xfrm>
                  <a:off x="5941504" y="2116930"/>
                  <a:ext cx="351758" cy="366903"/>
                  <a:chOff x="5941504" y="2116930"/>
                  <a:chExt cx="351758" cy="366903"/>
                </a:xfrm>
                <a:solidFill>
                  <a:srgbClr val="F1CE65"/>
                </a:solidFill>
              </p:grpSpPr>
              <p:sp>
                <p:nvSpPr>
                  <p:cNvPr id="240" name="任意多边形: 形状 239"/>
                  <p:cNvSpPr/>
                  <p:nvPr/>
                </p:nvSpPr>
                <p:spPr>
                  <a:xfrm>
                    <a:off x="5941504" y="2116930"/>
                    <a:ext cx="111633" cy="111633"/>
                  </a:xfrm>
                  <a:custGeom>
                    <a:avLst/>
                    <a:gdLst>
                      <a:gd name="connsiteX0" fmla="*/ 111633 w 111633"/>
                      <a:gd name="connsiteY0" fmla="*/ 55817 h 111633"/>
                      <a:gd name="connsiteX1" fmla="*/ 55817 w 111633"/>
                      <a:gd name="connsiteY1" fmla="*/ 111633 h 111633"/>
                      <a:gd name="connsiteX2" fmla="*/ 0 w 111633"/>
                      <a:gd name="connsiteY2" fmla="*/ 55817 h 111633"/>
                      <a:gd name="connsiteX3" fmla="*/ 55817 w 111633"/>
                      <a:gd name="connsiteY3" fmla="*/ 0 h 111633"/>
                      <a:gd name="connsiteX4" fmla="*/ 111633 w 111633"/>
                      <a:gd name="connsiteY4" fmla="*/ 55817 h 111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3" h="111633">
                        <a:moveTo>
                          <a:pt x="111633" y="55817"/>
                        </a:moveTo>
                        <a:cubicBezTo>
                          <a:pt x="111633" y="86678"/>
                          <a:pt x="86677" y="111633"/>
                          <a:pt x="55817" y="111633"/>
                        </a:cubicBezTo>
                        <a:cubicBezTo>
                          <a:pt x="24956" y="111633"/>
                          <a:pt x="0" y="86678"/>
                          <a:pt x="0" y="55817"/>
                        </a:cubicBezTo>
                        <a:cubicBezTo>
                          <a:pt x="0" y="24955"/>
                          <a:pt x="24956" y="0"/>
                          <a:pt x="55817" y="0"/>
                        </a:cubicBezTo>
                        <a:cubicBezTo>
                          <a:pt x="86582" y="0"/>
                          <a:pt x="111633" y="24955"/>
                          <a:pt x="111633" y="55817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任意多边形: 形状 240"/>
                  <p:cNvSpPr/>
                  <p:nvPr/>
                </p:nvSpPr>
                <p:spPr>
                  <a:xfrm>
                    <a:off x="6181629" y="2116930"/>
                    <a:ext cx="111633" cy="111633"/>
                  </a:xfrm>
                  <a:custGeom>
                    <a:avLst/>
                    <a:gdLst>
                      <a:gd name="connsiteX0" fmla="*/ 111633 w 111633"/>
                      <a:gd name="connsiteY0" fmla="*/ 55817 h 111633"/>
                      <a:gd name="connsiteX1" fmla="*/ 55817 w 111633"/>
                      <a:gd name="connsiteY1" fmla="*/ 111633 h 111633"/>
                      <a:gd name="connsiteX2" fmla="*/ 0 w 111633"/>
                      <a:gd name="connsiteY2" fmla="*/ 55817 h 111633"/>
                      <a:gd name="connsiteX3" fmla="*/ 55817 w 111633"/>
                      <a:gd name="connsiteY3" fmla="*/ 0 h 111633"/>
                      <a:gd name="connsiteX4" fmla="*/ 111633 w 111633"/>
                      <a:gd name="connsiteY4" fmla="*/ 55817 h 111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3" h="111633">
                        <a:moveTo>
                          <a:pt x="111633" y="55817"/>
                        </a:moveTo>
                        <a:cubicBezTo>
                          <a:pt x="111633" y="86678"/>
                          <a:pt x="86677" y="111633"/>
                          <a:pt x="55817" y="111633"/>
                        </a:cubicBezTo>
                        <a:cubicBezTo>
                          <a:pt x="24955" y="111633"/>
                          <a:pt x="0" y="86678"/>
                          <a:pt x="0" y="55817"/>
                        </a:cubicBezTo>
                        <a:cubicBezTo>
                          <a:pt x="0" y="24955"/>
                          <a:pt x="24955" y="0"/>
                          <a:pt x="55817" y="0"/>
                        </a:cubicBezTo>
                        <a:cubicBezTo>
                          <a:pt x="86582" y="0"/>
                          <a:pt x="111633" y="24955"/>
                          <a:pt x="111633" y="55817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任意多边形: 形状 241"/>
                  <p:cNvSpPr/>
                  <p:nvPr/>
                </p:nvSpPr>
                <p:spPr>
                  <a:xfrm>
                    <a:off x="6117336" y="2172747"/>
                    <a:ext cx="9525" cy="311086"/>
                  </a:xfrm>
                  <a:custGeom>
                    <a:avLst/>
                    <a:gdLst>
                      <a:gd name="connsiteX0" fmla="*/ 0 w 9525"/>
                      <a:gd name="connsiteY0" fmla="*/ 311087 h 311086"/>
                      <a:gd name="connsiteX1" fmla="*/ 0 w 9525"/>
                      <a:gd name="connsiteY1" fmla="*/ 0 h 311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311086">
                        <a:moveTo>
                          <a:pt x="0" y="311087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任意多边形: 形状 242"/>
                  <p:cNvSpPr/>
                  <p:nvPr/>
                </p:nvSpPr>
                <p:spPr>
                  <a:xfrm>
                    <a:off x="6053137" y="2172747"/>
                    <a:ext cx="128396" cy="9525"/>
                  </a:xfrm>
                  <a:custGeom>
                    <a:avLst/>
                    <a:gdLst>
                      <a:gd name="connsiteX0" fmla="*/ 0 w 128396"/>
                      <a:gd name="connsiteY0" fmla="*/ 0 h 9525"/>
                      <a:gd name="connsiteX1" fmla="*/ 128397 w 128396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396" h="9525">
                        <a:moveTo>
                          <a:pt x="0" y="0"/>
                        </a:moveTo>
                        <a:lnTo>
                          <a:pt x="128397" y="0"/>
                        </a:lnTo>
                      </a:path>
                    </a:pathLst>
                  </a:custGeom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0" name="组合 9"/>
            <p:cNvGrpSpPr/>
            <p:nvPr/>
          </p:nvGrpSpPr>
          <p:grpSpPr>
            <a:xfrm>
              <a:off x="7994347" y="2711659"/>
              <a:ext cx="1716909" cy="3549520"/>
              <a:chOff x="5429250" y="2050255"/>
              <a:chExt cx="1337119" cy="2764346"/>
            </a:xfrm>
          </p:grpSpPr>
          <p:sp>
            <p:nvSpPr>
              <p:cNvPr id="175" name="任意多边形: 形状 174"/>
              <p:cNvSpPr/>
              <p:nvPr/>
            </p:nvSpPr>
            <p:spPr>
              <a:xfrm>
                <a:off x="5429250" y="4545996"/>
                <a:ext cx="1337119" cy="268605"/>
              </a:xfrm>
              <a:custGeom>
                <a:avLst/>
                <a:gdLst>
                  <a:gd name="connsiteX0" fmla="*/ 1337120 w 1337119"/>
                  <a:gd name="connsiteY0" fmla="*/ 134302 h 268605"/>
                  <a:gd name="connsiteX1" fmla="*/ 668560 w 1337119"/>
                  <a:gd name="connsiteY1" fmla="*/ 268605 h 268605"/>
                  <a:gd name="connsiteX2" fmla="*/ 0 w 1337119"/>
                  <a:gd name="connsiteY2" fmla="*/ 134302 h 268605"/>
                  <a:gd name="connsiteX3" fmla="*/ 668560 w 1337119"/>
                  <a:gd name="connsiteY3" fmla="*/ 0 h 268605"/>
                  <a:gd name="connsiteX4" fmla="*/ 1337120 w 1337119"/>
                  <a:gd name="connsiteY4" fmla="*/ 134302 h 26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119" h="268605">
                    <a:moveTo>
                      <a:pt x="1337120" y="134302"/>
                    </a:moveTo>
                    <a:cubicBezTo>
                      <a:pt x="1337120" y="208476"/>
                      <a:pt x="1037795" y="268605"/>
                      <a:pt x="668560" y="268605"/>
                    </a:cubicBezTo>
                    <a:cubicBezTo>
                      <a:pt x="299324" y="268605"/>
                      <a:pt x="0" y="208476"/>
                      <a:pt x="0" y="134302"/>
                    </a:cubicBezTo>
                    <a:cubicBezTo>
                      <a:pt x="0" y="60129"/>
                      <a:pt x="299324" y="0"/>
                      <a:pt x="668560" y="0"/>
                    </a:cubicBezTo>
                    <a:cubicBezTo>
                      <a:pt x="1037795" y="0"/>
                      <a:pt x="1337120" y="60129"/>
                      <a:pt x="1337120" y="134302"/>
                    </a:cubicBezTo>
                    <a:close/>
                  </a:path>
                </a:pathLst>
              </a:custGeom>
              <a:solidFill>
                <a:srgbClr val="9192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6" name="组合 175"/>
              <p:cNvGrpSpPr/>
              <p:nvPr/>
            </p:nvGrpSpPr>
            <p:grpSpPr>
              <a:xfrm>
                <a:off x="5546788" y="2050255"/>
                <a:ext cx="1102233" cy="2630043"/>
                <a:chOff x="5546788" y="2050255"/>
                <a:chExt cx="1102233" cy="2630043"/>
              </a:xfrm>
            </p:grpSpPr>
            <p:grpSp>
              <p:nvGrpSpPr>
                <p:cNvPr id="177" name="组合 176"/>
                <p:cNvGrpSpPr/>
                <p:nvPr/>
              </p:nvGrpSpPr>
              <p:grpSpPr>
                <a:xfrm>
                  <a:off x="5546788" y="2050255"/>
                  <a:ext cx="1102233" cy="2630043"/>
                  <a:chOff x="5546788" y="2050255"/>
                  <a:chExt cx="1102233" cy="2630043"/>
                </a:xfrm>
              </p:grpSpPr>
              <p:grpSp>
                <p:nvGrpSpPr>
                  <p:cNvPr id="187" name="组合 186"/>
                  <p:cNvGrpSpPr/>
                  <p:nvPr/>
                </p:nvGrpSpPr>
                <p:grpSpPr>
                  <a:xfrm>
                    <a:off x="5546788" y="2050255"/>
                    <a:ext cx="1102233" cy="2630043"/>
                    <a:chOff x="5546788" y="2050255"/>
                    <a:chExt cx="1102233" cy="2630043"/>
                  </a:xfrm>
                </p:grpSpPr>
                <p:sp>
                  <p:nvSpPr>
                    <p:cNvPr id="217" name="任意多边形: 形状 216"/>
                    <p:cNvSpPr/>
                    <p:nvPr/>
                  </p:nvSpPr>
                  <p:spPr>
                    <a:xfrm>
                      <a:off x="5546788" y="4544186"/>
                      <a:ext cx="1102233" cy="136112"/>
                    </a:xfrm>
                    <a:custGeom>
                      <a:avLst/>
                      <a:gdLst>
                        <a:gd name="connsiteX0" fmla="*/ 0 w 1102233"/>
                        <a:gd name="connsiteY0" fmla="*/ 0 h 136112"/>
                        <a:gd name="connsiteX1" fmla="*/ 1102233 w 1102233"/>
                        <a:gd name="connsiteY1" fmla="*/ 0 h 136112"/>
                        <a:gd name="connsiteX2" fmla="*/ 1102233 w 1102233"/>
                        <a:gd name="connsiteY2" fmla="*/ 136112 h 136112"/>
                        <a:gd name="connsiteX3" fmla="*/ 0 w 1102233"/>
                        <a:gd name="connsiteY3" fmla="*/ 136112 h 136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233" h="136112">
                          <a:moveTo>
                            <a:pt x="0" y="0"/>
                          </a:moveTo>
                          <a:lnTo>
                            <a:pt x="1102233" y="0"/>
                          </a:lnTo>
                          <a:lnTo>
                            <a:pt x="1102233" y="136112"/>
                          </a:lnTo>
                          <a:lnTo>
                            <a:pt x="0" y="136112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8" name="任意多边形: 形状 217"/>
                    <p:cNvSpPr/>
                    <p:nvPr/>
                  </p:nvSpPr>
                  <p:spPr>
                    <a:xfrm>
                      <a:off x="5546788" y="4451032"/>
                      <a:ext cx="1102137" cy="93154"/>
                    </a:xfrm>
                    <a:custGeom>
                      <a:avLst/>
                      <a:gdLst>
                        <a:gd name="connsiteX0" fmla="*/ 1017937 w 1102137"/>
                        <a:gd name="connsiteY0" fmla="*/ 0 h 93154"/>
                        <a:gd name="connsiteX1" fmla="*/ 84201 w 1102137"/>
                        <a:gd name="connsiteY1" fmla="*/ 0 h 93154"/>
                        <a:gd name="connsiteX2" fmla="*/ 0 w 1102137"/>
                        <a:gd name="connsiteY2" fmla="*/ 93154 h 93154"/>
                        <a:gd name="connsiteX3" fmla="*/ 1102138 w 1102137"/>
                        <a:gd name="connsiteY3" fmla="*/ 93154 h 93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137" h="93154">
                          <a:moveTo>
                            <a:pt x="1017937" y="0"/>
                          </a:moveTo>
                          <a:lnTo>
                            <a:pt x="84201" y="0"/>
                          </a:lnTo>
                          <a:lnTo>
                            <a:pt x="0" y="93154"/>
                          </a:lnTo>
                          <a:lnTo>
                            <a:pt x="1102138" y="93154"/>
                          </a:lnTo>
                          <a:close/>
                        </a:path>
                      </a:pathLst>
                    </a:custGeom>
                    <a:solidFill>
                      <a:srgbClr val="35247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9" name="任意多边形: 形状 218"/>
                    <p:cNvSpPr/>
                    <p:nvPr/>
                  </p:nvSpPr>
                  <p:spPr>
                    <a:xfrm>
                      <a:off x="5630989" y="4042695"/>
                      <a:ext cx="933830" cy="408336"/>
                    </a:xfrm>
                    <a:custGeom>
                      <a:avLst/>
                      <a:gdLst>
                        <a:gd name="connsiteX0" fmla="*/ 0 w 933830"/>
                        <a:gd name="connsiteY0" fmla="*/ 0 h 408336"/>
                        <a:gd name="connsiteX1" fmla="*/ 933831 w 933830"/>
                        <a:gd name="connsiteY1" fmla="*/ 0 h 408336"/>
                        <a:gd name="connsiteX2" fmla="*/ 933831 w 933830"/>
                        <a:gd name="connsiteY2" fmla="*/ 408337 h 408336"/>
                        <a:gd name="connsiteX3" fmla="*/ 0 w 933830"/>
                        <a:gd name="connsiteY3" fmla="*/ 408337 h 408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830" h="408336">
                          <a:moveTo>
                            <a:pt x="0" y="0"/>
                          </a:moveTo>
                          <a:lnTo>
                            <a:pt x="933831" y="0"/>
                          </a:lnTo>
                          <a:lnTo>
                            <a:pt x="933831" y="408337"/>
                          </a:lnTo>
                          <a:lnTo>
                            <a:pt x="0" y="408337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0" name="任意多边形: 形状 219"/>
                    <p:cNvSpPr/>
                    <p:nvPr/>
                  </p:nvSpPr>
                  <p:spPr>
                    <a:xfrm>
                      <a:off x="5836158" y="4240339"/>
                      <a:ext cx="523398" cy="151161"/>
                    </a:xfrm>
                    <a:custGeom>
                      <a:avLst/>
                      <a:gdLst>
                        <a:gd name="connsiteX0" fmla="*/ 0 w 523398"/>
                        <a:gd name="connsiteY0" fmla="*/ 0 h 151161"/>
                        <a:gd name="connsiteX1" fmla="*/ 523399 w 523398"/>
                        <a:gd name="connsiteY1" fmla="*/ 0 h 151161"/>
                        <a:gd name="connsiteX2" fmla="*/ 523399 w 523398"/>
                        <a:gd name="connsiteY2" fmla="*/ 151162 h 151161"/>
                        <a:gd name="connsiteX3" fmla="*/ 0 w 523398"/>
                        <a:gd name="connsiteY3" fmla="*/ 151162 h 1511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3398" h="151161">
                          <a:moveTo>
                            <a:pt x="0" y="0"/>
                          </a:moveTo>
                          <a:lnTo>
                            <a:pt x="523399" y="0"/>
                          </a:lnTo>
                          <a:lnTo>
                            <a:pt x="523399" y="151162"/>
                          </a:lnTo>
                          <a:lnTo>
                            <a:pt x="0" y="151162"/>
                          </a:ln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1" name="任意多边形: 形状 220"/>
                    <p:cNvSpPr/>
                    <p:nvPr/>
                  </p:nvSpPr>
                  <p:spPr>
                    <a:xfrm>
                      <a:off x="5630989" y="3825525"/>
                      <a:ext cx="933735" cy="217169"/>
                    </a:xfrm>
                    <a:custGeom>
                      <a:avLst/>
                      <a:gdLst>
                        <a:gd name="connsiteX0" fmla="*/ 933736 w 933735"/>
                        <a:gd name="connsiteY0" fmla="*/ 217170 h 217169"/>
                        <a:gd name="connsiteX1" fmla="*/ 0 w 933735"/>
                        <a:gd name="connsiteY1" fmla="*/ 217170 h 217169"/>
                        <a:gd name="connsiteX2" fmla="*/ 70580 w 933735"/>
                        <a:gd name="connsiteY2" fmla="*/ 0 h 217169"/>
                        <a:gd name="connsiteX3" fmla="*/ 863156 w 933735"/>
                        <a:gd name="connsiteY3" fmla="*/ 0 h 217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217169">
                          <a:moveTo>
                            <a:pt x="933736" y="217170"/>
                          </a:moveTo>
                          <a:lnTo>
                            <a:pt x="0" y="217170"/>
                          </a:lnTo>
                          <a:lnTo>
                            <a:pt x="70580" y="0"/>
                          </a:lnTo>
                          <a:lnTo>
                            <a:pt x="863156" y="0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2" name="任意多边形: 形状 221"/>
                    <p:cNvSpPr/>
                    <p:nvPr/>
                  </p:nvSpPr>
                  <p:spPr>
                    <a:xfrm>
                      <a:off x="5630989" y="3948588"/>
                      <a:ext cx="933735" cy="94106"/>
                    </a:xfrm>
                    <a:custGeom>
                      <a:avLst/>
                      <a:gdLst>
                        <a:gd name="connsiteX0" fmla="*/ 30575 w 933735"/>
                        <a:gd name="connsiteY0" fmla="*/ 0 h 94106"/>
                        <a:gd name="connsiteX1" fmla="*/ 0 w 933735"/>
                        <a:gd name="connsiteY1" fmla="*/ 94107 h 94106"/>
                        <a:gd name="connsiteX2" fmla="*/ 933736 w 933735"/>
                        <a:gd name="connsiteY2" fmla="*/ 94107 h 94106"/>
                        <a:gd name="connsiteX3" fmla="*/ 903161 w 933735"/>
                        <a:gd name="connsiteY3" fmla="*/ 0 h 941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94106">
                          <a:moveTo>
                            <a:pt x="30575" y="0"/>
                          </a:moveTo>
                          <a:lnTo>
                            <a:pt x="0" y="94107"/>
                          </a:lnTo>
                          <a:lnTo>
                            <a:pt x="933736" y="94107"/>
                          </a:lnTo>
                          <a:lnTo>
                            <a:pt x="903161" y="0"/>
                          </a:lnTo>
                          <a:close/>
                        </a:path>
                      </a:pathLst>
                    </a:custGeom>
                    <a:solidFill>
                      <a:srgbClr val="7479D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3" name="任意多边形: 形状 222"/>
                    <p:cNvSpPr/>
                    <p:nvPr/>
                  </p:nvSpPr>
                  <p:spPr>
                    <a:xfrm>
                      <a:off x="5669756" y="3736085"/>
                      <a:ext cx="856202" cy="89439"/>
                    </a:xfrm>
                    <a:custGeom>
                      <a:avLst/>
                      <a:gdLst>
                        <a:gd name="connsiteX0" fmla="*/ 856202 w 856202"/>
                        <a:gd name="connsiteY0" fmla="*/ 0 h 89439"/>
                        <a:gd name="connsiteX1" fmla="*/ 0 w 856202"/>
                        <a:gd name="connsiteY1" fmla="*/ 0 h 89439"/>
                        <a:gd name="connsiteX2" fmla="*/ 31814 w 856202"/>
                        <a:gd name="connsiteY2" fmla="*/ 89440 h 89439"/>
                        <a:gd name="connsiteX3" fmla="*/ 824389 w 856202"/>
                        <a:gd name="connsiteY3" fmla="*/ 89440 h 89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89439">
                          <a:moveTo>
                            <a:pt x="856202" y="0"/>
                          </a:moveTo>
                          <a:lnTo>
                            <a:pt x="0" y="0"/>
                          </a:lnTo>
                          <a:lnTo>
                            <a:pt x="31814" y="89440"/>
                          </a:lnTo>
                          <a:lnTo>
                            <a:pt x="824389" y="89440"/>
                          </a:ln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4" name="任意多边形: 形状 223"/>
                    <p:cNvSpPr/>
                    <p:nvPr/>
                  </p:nvSpPr>
                  <p:spPr>
                    <a:xfrm>
                      <a:off x="5669756" y="3672744"/>
                      <a:ext cx="856202" cy="63341"/>
                    </a:xfrm>
                    <a:custGeom>
                      <a:avLst/>
                      <a:gdLst>
                        <a:gd name="connsiteX0" fmla="*/ 0 w 856202"/>
                        <a:gd name="connsiteY0" fmla="*/ 0 h 63341"/>
                        <a:gd name="connsiteX1" fmla="*/ 856202 w 856202"/>
                        <a:gd name="connsiteY1" fmla="*/ 0 h 63341"/>
                        <a:gd name="connsiteX2" fmla="*/ 856202 w 856202"/>
                        <a:gd name="connsiteY2" fmla="*/ 63341 h 63341"/>
                        <a:gd name="connsiteX3" fmla="*/ 0 w 856202"/>
                        <a:gd name="connsiteY3" fmla="*/ 63341 h 63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63341">
                          <a:moveTo>
                            <a:pt x="0" y="0"/>
                          </a:moveTo>
                          <a:lnTo>
                            <a:pt x="856202" y="0"/>
                          </a:lnTo>
                          <a:lnTo>
                            <a:pt x="856202" y="63341"/>
                          </a:lnTo>
                          <a:lnTo>
                            <a:pt x="0" y="63341"/>
                          </a:lnTo>
                          <a:close/>
                        </a:path>
                      </a:pathLst>
                    </a:custGeom>
                    <a:solidFill>
                      <a:srgbClr val="CCCE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" name="任意多边形: 形状 224"/>
                    <p:cNvSpPr/>
                    <p:nvPr/>
                  </p:nvSpPr>
                  <p:spPr>
                    <a:xfrm>
                      <a:off x="5768530" y="2437447"/>
                      <a:ext cx="658653" cy="833627"/>
                    </a:xfrm>
                    <a:custGeom>
                      <a:avLst/>
                      <a:gdLst>
                        <a:gd name="connsiteX0" fmla="*/ 0 w 658653"/>
                        <a:gd name="connsiteY0" fmla="*/ 0 h 833627"/>
                        <a:gd name="connsiteX1" fmla="*/ 658654 w 658653"/>
                        <a:gd name="connsiteY1" fmla="*/ 0 h 833627"/>
                        <a:gd name="connsiteX2" fmla="*/ 658654 w 658653"/>
                        <a:gd name="connsiteY2" fmla="*/ 833628 h 833627"/>
                        <a:gd name="connsiteX3" fmla="*/ 0 w 658653"/>
                        <a:gd name="connsiteY3" fmla="*/ 833628 h 83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58653" h="833627">
                          <a:moveTo>
                            <a:pt x="0" y="0"/>
                          </a:moveTo>
                          <a:lnTo>
                            <a:pt x="658654" y="0"/>
                          </a:lnTo>
                          <a:lnTo>
                            <a:pt x="658654" y="833628"/>
                          </a:lnTo>
                          <a:lnTo>
                            <a:pt x="0" y="833628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6" name="任意多边形: 形状 225"/>
                    <p:cNvSpPr/>
                    <p:nvPr/>
                  </p:nvSpPr>
                  <p:spPr>
                    <a:xfrm>
                      <a:off x="5768530" y="2930937"/>
                      <a:ext cx="658653" cy="340137"/>
                    </a:xfrm>
                    <a:custGeom>
                      <a:avLst/>
                      <a:gdLst>
                        <a:gd name="connsiteX0" fmla="*/ 0 w 658653"/>
                        <a:gd name="connsiteY0" fmla="*/ 210407 h 340137"/>
                        <a:gd name="connsiteX1" fmla="*/ 0 w 658653"/>
                        <a:gd name="connsiteY1" fmla="*/ 340138 h 340137"/>
                        <a:gd name="connsiteX2" fmla="*/ 658654 w 658653"/>
                        <a:gd name="connsiteY2" fmla="*/ 340138 h 340137"/>
                        <a:gd name="connsiteX3" fmla="*/ 658654 w 658653"/>
                        <a:gd name="connsiteY3" fmla="*/ 0 h 340137"/>
                        <a:gd name="connsiteX4" fmla="*/ 0 w 658653"/>
                        <a:gd name="connsiteY4" fmla="*/ 210407 h 3401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8653" h="340137">
                          <a:moveTo>
                            <a:pt x="0" y="210407"/>
                          </a:moveTo>
                          <a:lnTo>
                            <a:pt x="0" y="340138"/>
                          </a:lnTo>
                          <a:lnTo>
                            <a:pt x="658654" y="340138"/>
                          </a:lnTo>
                          <a:lnTo>
                            <a:pt x="658654" y="0"/>
                          </a:lnTo>
                          <a:cubicBezTo>
                            <a:pt x="480536" y="152876"/>
                            <a:pt x="238411" y="230219"/>
                            <a:pt x="0" y="210407"/>
                          </a:cubicBezTo>
                          <a:close/>
                        </a:path>
                      </a:pathLst>
                    </a:custGeom>
                    <a:solidFill>
                      <a:srgbClr val="3683C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7" name="任意多边形: 形状 226"/>
                    <p:cNvSpPr/>
                    <p:nvPr/>
                  </p:nvSpPr>
                  <p:spPr>
                    <a:xfrm>
                      <a:off x="6022371" y="3128009"/>
                      <a:ext cx="150875" cy="143065"/>
                    </a:xfrm>
                    <a:custGeom>
                      <a:avLst/>
                      <a:gdLst>
                        <a:gd name="connsiteX0" fmla="*/ 0 w 150875"/>
                        <a:gd name="connsiteY0" fmla="*/ 0 h 143065"/>
                        <a:gd name="connsiteX1" fmla="*/ 150876 w 150875"/>
                        <a:gd name="connsiteY1" fmla="*/ 0 h 143065"/>
                        <a:gd name="connsiteX2" fmla="*/ 150876 w 150875"/>
                        <a:gd name="connsiteY2" fmla="*/ 143065 h 143065"/>
                        <a:gd name="connsiteX3" fmla="*/ 0 w 150875"/>
                        <a:gd name="connsiteY3" fmla="*/ 143065 h 1430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0875" h="143065">
                          <a:moveTo>
                            <a:pt x="0" y="0"/>
                          </a:moveTo>
                          <a:lnTo>
                            <a:pt x="150876" y="0"/>
                          </a:lnTo>
                          <a:lnTo>
                            <a:pt x="150876" y="143065"/>
                          </a:lnTo>
                          <a:lnTo>
                            <a:pt x="0" y="143065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8" name="任意多边形: 形状 227"/>
                    <p:cNvSpPr/>
                    <p:nvPr/>
                  </p:nvSpPr>
                  <p:spPr>
                    <a:xfrm>
                      <a:off x="5990939" y="3096672"/>
                      <a:ext cx="213741" cy="31337"/>
                    </a:xfrm>
                    <a:custGeom>
                      <a:avLst/>
                      <a:gdLst>
                        <a:gd name="connsiteX0" fmla="*/ 198120 w 213741"/>
                        <a:gd name="connsiteY0" fmla="*/ 0 h 31337"/>
                        <a:gd name="connsiteX1" fmla="*/ 15716 w 213741"/>
                        <a:gd name="connsiteY1" fmla="*/ 0 h 31337"/>
                        <a:gd name="connsiteX2" fmla="*/ 0 w 213741"/>
                        <a:gd name="connsiteY2" fmla="*/ 15716 h 31337"/>
                        <a:gd name="connsiteX3" fmla="*/ 0 w 213741"/>
                        <a:gd name="connsiteY3" fmla="*/ 15716 h 31337"/>
                        <a:gd name="connsiteX4" fmla="*/ 15716 w 213741"/>
                        <a:gd name="connsiteY4" fmla="*/ 31337 h 31337"/>
                        <a:gd name="connsiteX5" fmla="*/ 198120 w 213741"/>
                        <a:gd name="connsiteY5" fmla="*/ 31337 h 31337"/>
                        <a:gd name="connsiteX6" fmla="*/ 213741 w 213741"/>
                        <a:gd name="connsiteY6" fmla="*/ 15716 h 31337"/>
                        <a:gd name="connsiteX7" fmla="*/ 213741 w 213741"/>
                        <a:gd name="connsiteY7" fmla="*/ 15716 h 31337"/>
                        <a:gd name="connsiteX8" fmla="*/ 198120 w 213741"/>
                        <a:gd name="connsiteY8" fmla="*/ 0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3741" h="31337">
                          <a:moveTo>
                            <a:pt x="198120" y="0"/>
                          </a:moveTo>
                          <a:lnTo>
                            <a:pt x="15716" y="0"/>
                          </a:lnTo>
                          <a:cubicBezTo>
                            <a:pt x="7048" y="0"/>
                            <a:pt x="0" y="7048"/>
                            <a:pt x="0" y="15716"/>
                          </a:cubicBezTo>
                          <a:lnTo>
                            <a:pt x="0" y="15716"/>
                          </a:lnTo>
                          <a:cubicBezTo>
                            <a:pt x="0" y="24384"/>
                            <a:pt x="7048" y="31337"/>
                            <a:pt x="15716" y="31337"/>
                          </a:cubicBezTo>
                          <a:lnTo>
                            <a:pt x="198120" y="31337"/>
                          </a:lnTo>
                          <a:cubicBezTo>
                            <a:pt x="206788" y="31337"/>
                            <a:pt x="213741" y="24289"/>
                            <a:pt x="213741" y="15716"/>
                          </a:cubicBezTo>
                          <a:lnTo>
                            <a:pt x="213741" y="15716"/>
                          </a:lnTo>
                          <a:cubicBezTo>
                            <a:pt x="213741" y="6953"/>
                            <a:pt x="206788" y="0"/>
                            <a:pt x="198120" y="0"/>
                          </a:cubicBez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9" name="任意多边形: 形状 228"/>
                    <p:cNvSpPr/>
                    <p:nvPr/>
                  </p:nvSpPr>
                  <p:spPr>
                    <a:xfrm>
                      <a:off x="5904452" y="3342226"/>
                      <a:ext cx="386715" cy="329945"/>
                    </a:xfrm>
                    <a:custGeom>
                      <a:avLst/>
                      <a:gdLst>
                        <a:gd name="connsiteX0" fmla="*/ 0 w 386715"/>
                        <a:gd name="connsiteY0" fmla="*/ 0 h 329945"/>
                        <a:gd name="connsiteX1" fmla="*/ 386715 w 386715"/>
                        <a:gd name="connsiteY1" fmla="*/ 0 h 329945"/>
                        <a:gd name="connsiteX2" fmla="*/ 386715 w 386715"/>
                        <a:gd name="connsiteY2" fmla="*/ 329946 h 329945"/>
                        <a:gd name="connsiteX3" fmla="*/ 0 w 386715"/>
                        <a:gd name="connsiteY3" fmla="*/ 329946 h 329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329945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329946"/>
                          </a:lnTo>
                          <a:lnTo>
                            <a:pt x="0" y="329946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0" name="任意多边形: 形状 229"/>
                    <p:cNvSpPr/>
                    <p:nvPr/>
                  </p:nvSpPr>
                  <p:spPr>
                    <a:xfrm>
                      <a:off x="5904452" y="2239231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1" name="任意多边形: 形状 230"/>
                    <p:cNvSpPr/>
                    <p:nvPr/>
                  </p:nvSpPr>
                  <p:spPr>
                    <a:xfrm>
                      <a:off x="5904452" y="2302763"/>
                      <a:ext cx="386715" cy="63531"/>
                    </a:xfrm>
                    <a:custGeom>
                      <a:avLst/>
                      <a:gdLst>
                        <a:gd name="connsiteX0" fmla="*/ 0 w 386715"/>
                        <a:gd name="connsiteY0" fmla="*/ 0 h 63531"/>
                        <a:gd name="connsiteX1" fmla="*/ 386715 w 386715"/>
                        <a:gd name="connsiteY1" fmla="*/ 0 h 63531"/>
                        <a:gd name="connsiteX2" fmla="*/ 386715 w 386715"/>
                        <a:gd name="connsiteY2" fmla="*/ 63532 h 63531"/>
                        <a:gd name="connsiteX3" fmla="*/ 0 w 386715"/>
                        <a:gd name="connsiteY3" fmla="*/ 63532 h 6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63531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63532"/>
                          </a:lnTo>
                          <a:lnTo>
                            <a:pt x="0" y="63532"/>
                          </a:lnTo>
                          <a:close/>
                        </a:path>
                      </a:pathLst>
                    </a:custGeom>
                    <a:solidFill>
                      <a:srgbClr val="7479D6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2" name="任意多边形: 形状 231"/>
                    <p:cNvSpPr/>
                    <p:nvPr/>
                  </p:nvSpPr>
                  <p:spPr>
                    <a:xfrm>
                      <a:off x="5904452" y="2050255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solidFill>
                      <a:srgbClr val="8F94EB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3" name="任意多边形: 形状 232"/>
                    <p:cNvSpPr/>
                    <p:nvPr/>
                  </p:nvSpPr>
                  <p:spPr>
                    <a:xfrm>
                      <a:off x="5859875" y="2177319"/>
                      <a:ext cx="475964" cy="61912"/>
                    </a:xfrm>
                    <a:custGeom>
                      <a:avLst/>
                      <a:gdLst>
                        <a:gd name="connsiteX0" fmla="*/ 445008 w 475964"/>
                        <a:gd name="connsiteY0" fmla="*/ 61913 h 61912"/>
                        <a:gd name="connsiteX1" fmla="*/ 30956 w 475964"/>
                        <a:gd name="connsiteY1" fmla="*/ 61913 h 61912"/>
                        <a:gd name="connsiteX2" fmla="*/ 0 w 475964"/>
                        <a:gd name="connsiteY2" fmla="*/ 30956 h 61912"/>
                        <a:gd name="connsiteX3" fmla="*/ 0 w 475964"/>
                        <a:gd name="connsiteY3" fmla="*/ 30956 h 61912"/>
                        <a:gd name="connsiteX4" fmla="*/ 30956 w 475964"/>
                        <a:gd name="connsiteY4" fmla="*/ 0 h 61912"/>
                        <a:gd name="connsiteX5" fmla="*/ 445008 w 475964"/>
                        <a:gd name="connsiteY5" fmla="*/ 0 h 61912"/>
                        <a:gd name="connsiteX6" fmla="*/ 475964 w 475964"/>
                        <a:gd name="connsiteY6" fmla="*/ 30956 h 61912"/>
                        <a:gd name="connsiteX7" fmla="*/ 475964 w 475964"/>
                        <a:gd name="connsiteY7" fmla="*/ 30956 h 61912"/>
                        <a:gd name="connsiteX8" fmla="*/ 445008 w 475964"/>
                        <a:gd name="connsiteY8" fmla="*/ 61913 h 61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64" h="61912">
                          <a:moveTo>
                            <a:pt x="445008" y="61913"/>
                          </a:moveTo>
                          <a:lnTo>
                            <a:pt x="30956" y="61913"/>
                          </a:lnTo>
                          <a:cubicBezTo>
                            <a:pt x="13906" y="61913"/>
                            <a:pt x="0" y="48101"/>
                            <a:pt x="0" y="30956"/>
                          </a:cubicBezTo>
                          <a:lnTo>
                            <a:pt x="0" y="30956"/>
                          </a:lnTo>
                          <a:cubicBezTo>
                            <a:pt x="0" y="13907"/>
                            <a:pt x="13811" y="0"/>
                            <a:pt x="30956" y="0"/>
                          </a:cubicBezTo>
                          <a:lnTo>
                            <a:pt x="445008" y="0"/>
                          </a:lnTo>
                          <a:cubicBezTo>
                            <a:pt x="462058" y="0"/>
                            <a:pt x="475964" y="13811"/>
                            <a:pt x="475964" y="30956"/>
                          </a:cubicBezTo>
                          <a:lnTo>
                            <a:pt x="475964" y="30956"/>
                          </a:lnTo>
                          <a:cubicBezTo>
                            <a:pt x="475869" y="48006"/>
                            <a:pt x="462058" y="61913"/>
                            <a:pt x="445008" y="61913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4" name="任意多边形: 形状 233"/>
                    <p:cNvSpPr/>
                    <p:nvPr/>
                  </p:nvSpPr>
                  <p:spPr>
                    <a:xfrm>
                      <a:off x="5726239" y="3271074"/>
                      <a:ext cx="743331" cy="71151"/>
                    </a:xfrm>
                    <a:custGeom>
                      <a:avLst/>
                      <a:gdLst>
                        <a:gd name="connsiteX0" fmla="*/ 707708 w 743331"/>
                        <a:gd name="connsiteY0" fmla="*/ 0 h 71151"/>
                        <a:gd name="connsiteX1" fmla="*/ 35528 w 743331"/>
                        <a:gd name="connsiteY1" fmla="*/ 0 h 71151"/>
                        <a:gd name="connsiteX2" fmla="*/ 0 w 743331"/>
                        <a:gd name="connsiteY2" fmla="*/ 35624 h 71151"/>
                        <a:gd name="connsiteX3" fmla="*/ 0 w 743331"/>
                        <a:gd name="connsiteY3" fmla="*/ 35624 h 71151"/>
                        <a:gd name="connsiteX4" fmla="*/ 35528 w 743331"/>
                        <a:gd name="connsiteY4" fmla="*/ 71152 h 71151"/>
                        <a:gd name="connsiteX5" fmla="*/ 707708 w 743331"/>
                        <a:gd name="connsiteY5" fmla="*/ 71152 h 71151"/>
                        <a:gd name="connsiteX6" fmla="*/ 743331 w 743331"/>
                        <a:gd name="connsiteY6" fmla="*/ 35624 h 71151"/>
                        <a:gd name="connsiteX7" fmla="*/ 743331 w 743331"/>
                        <a:gd name="connsiteY7" fmla="*/ 35624 h 71151"/>
                        <a:gd name="connsiteX8" fmla="*/ 707708 w 743331"/>
                        <a:gd name="connsiteY8" fmla="*/ 0 h 71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151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4"/>
                          </a:cubicBezTo>
                          <a:lnTo>
                            <a:pt x="0" y="35624"/>
                          </a:lnTo>
                          <a:cubicBezTo>
                            <a:pt x="0" y="55245"/>
                            <a:pt x="15907" y="71152"/>
                            <a:pt x="35528" y="71152"/>
                          </a:cubicBezTo>
                          <a:lnTo>
                            <a:pt x="707708" y="71152"/>
                          </a:lnTo>
                          <a:cubicBezTo>
                            <a:pt x="727329" y="71152"/>
                            <a:pt x="743331" y="55245"/>
                            <a:pt x="743331" y="35624"/>
                          </a:cubicBezTo>
                          <a:lnTo>
                            <a:pt x="743331" y="35624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5" name="任意多边形: 形状 234"/>
                    <p:cNvSpPr/>
                    <p:nvPr/>
                  </p:nvSpPr>
                  <p:spPr>
                    <a:xfrm>
                      <a:off x="5726239" y="2366295"/>
                      <a:ext cx="743331" cy="71246"/>
                    </a:xfrm>
                    <a:custGeom>
                      <a:avLst/>
                      <a:gdLst>
                        <a:gd name="connsiteX0" fmla="*/ 707708 w 743331"/>
                        <a:gd name="connsiteY0" fmla="*/ 0 h 71246"/>
                        <a:gd name="connsiteX1" fmla="*/ 35528 w 743331"/>
                        <a:gd name="connsiteY1" fmla="*/ 0 h 71246"/>
                        <a:gd name="connsiteX2" fmla="*/ 0 w 743331"/>
                        <a:gd name="connsiteY2" fmla="*/ 35623 h 71246"/>
                        <a:gd name="connsiteX3" fmla="*/ 0 w 743331"/>
                        <a:gd name="connsiteY3" fmla="*/ 35623 h 71246"/>
                        <a:gd name="connsiteX4" fmla="*/ 35528 w 743331"/>
                        <a:gd name="connsiteY4" fmla="*/ 71247 h 71246"/>
                        <a:gd name="connsiteX5" fmla="*/ 707708 w 743331"/>
                        <a:gd name="connsiteY5" fmla="*/ 71247 h 71246"/>
                        <a:gd name="connsiteX6" fmla="*/ 743331 w 743331"/>
                        <a:gd name="connsiteY6" fmla="*/ 35623 h 71246"/>
                        <a:gd name="connsiteX7" fmla="*/ 743331 w 743331"/>
                        <a:gd name="connsiteY7" fmla="*/ 35623 h 71246"/>
                        <a:gd name="connsiteX8" fmla="*/ 707708 w 743331"/>
                        <a:gd name="connsiteY8" fmla="*/ 0 h 71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246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3"/>
                          </a:cubicBezTo>
                          <a:lnTo>
                            <a:pt x="0" y="35623"/>
                          </a:lnTo>
                          <a:cubicBezTo>
                            <a:pt x="0" y="55245"/>
                            <a:pt x="15907" y="71247"/>
                            <a:pt x="35528" y="71247"/>
                          </a:cubicBezTo>
                          <a:lnTo>
                            <a:pt x="707708" y="71247"/>
                          </a:lnTo>
                          <a:cubicBezTo>
                            <a:pt x="727329" y="71247"/>
                            <a:pt x="743331" y="55340"/>
                            <a:pt x="743331" y="35623"/>
                          </a:cubicBezTo>
                          <a:lnTo>
                            <a:pt x="743331" y="35623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8" name="任意多边形: 形状 187"/>
                  <p:cNvSpPr/>
                  <p:nvPr/>
                </p:nvSpPr>
                <p:spPr>
                  <a:xfrm>
                    <a:off x="5709094" y="4089272"/>
                    <a:ext cx="777430" cy="151066"/>
                  </a:xfrm>
                  <a:custGeom>
                    <a:avLst/>
                    <a:gdLst>
                      <a:gd name="connsiteX0" fmla="*/ 736187 w 777430"/>
                      <a:gd name="connsiteY0" fmla="*/ 151066 h 151066"/>
                      <a:gd name="connsiteX1" fmla="*/ 41339 w 777430"/>
                      <a:gd name="connsiteY1" fmla="*/ 151066 h 151066"/>
                      <a:gd name="connsiteX2" fmla="*/ 0 w 777430"/>
                      <a:gd name="connsiteY2" fmla="*/ 109728 h 151066"/>
                      <a:gd name="connsiteX3" fmla="*/ 0 w 777430"/>
                      <a:gd name="connsiteY3" fmla="*/ 41338 h 151066"/>
                      <a:gd name="connsiteX4" fmla="*/ 41339 w 777430"/>
                      <a:gd name="connsiteY4" fmla="*/ 0 h 151066"/>
                      <a:gd name="connsiteX5" fmla="*/ 736092 w 777430"/>
                      <a:gd name="connsiteY5" fmla="*/ 0 h 151066"/>
                      <a:gd name="connsiteX6" fmla="*/ 777431 w 777430"/>
                      <a:gd name="connsiteY6" fmla="*/ 41338 h 151066"/>
                      <a:gd name="connsiteX7" fmla="*/ 777431 w 777430"/>
                      <a:gd name="connsiteY7" fmla="*/ 109728 h 151066"/>
                      <a:gd name="connsiteX8" fmla="*/ 736187 w 777430"/>
                      <a:gd name="connsiteY8" fmla="*/ 151066 h 151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77430" h="151066">
                        <a:moveTo>
                          <a:pt x="736187" y="151066"/>
                        </a:moveTo>
                        <a:lnTo>
                          <a:pt x="41339" y="151066"/>
                        </a:lnTo>
                        <a:cubicBezTo>
                          <a:pt x="18479" y="151066"/>
                          <a:pt x="0" y="132588"/>
                          <a:pt x="0" y="109728"/>
                        </a:cubicBezTo>
                        <a:lnTo>
                          <a:pt x="0" y="41338"/>
                        </a:lnTo>
                        <a:cubicBezTo>
                          <a:pt x="0" y="18478"/>
                          <a:pt x="18479" y="0"/>
                          <a:pt x="41339" y="0"/>
                        </a:cubicBezTo>
                        <a:lnTo>
                          <a:pt x="736092" y="0"/>
                        </a:lnTo>
                        <a:cubicBezTo>
                          <a:pt x="758952" y="0"/>
                          <a:pt x="777431" y="18478"/>
                          <a:pt x="777431" y="41338"/>
                        </a:cubicBezTo>
                        <a:lnTo>
                          <a:pt x="777431" y="109728"/>
                        </a:lnTo>
                        <a:cubicBezTo>
                          <a:pt x="777431" y="132588"/>
                          <a:pt x="758952" y="151066"/>
                          <a:pt x="736187" y="151066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14288" cap="rnd">
                    <a:solidFill>
                      <a:srgbClr val="35247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89" name="组合 188"/>
                  <p:cNvGrpSpPr/>
                  <p:nvPr/>
                </p:nvGrpSpPr>
                <p:grpSpPr>
                  <a:xfrm>
                    <a:off x="5546788" y="2050255"/>
                    <a:ext cx="1102233" cy="2630043"/>
                    <a:chOff x="5546788" y="2050255"/>
                    <a:chExt cx="1102233" cy="2630043"/>
                  </a:xfrm>
                  <a:noFill/>
                </p:grpSpPr>
                <p:sp>
                  <p:nvSpPr>
                    <p:cNvPr id="199" name="任意多边形: 形状 198"/>
                    <p:cNvSpPr/>
                    <p:nvPr/>
                  </p:nvSpPr>
                  <p:spPr>
                    <a:xfrm>
                      <a:off x="5546788" y="4544186"/>
                      <a:ext cx="1102233" cy="136112"/>
                    </a:xfrm>
                    <a:custGeom>
                      <a:avLst/>
                      <a:gdLst>
                        <a:gd name="connsiteX0" fmla="*/ 0 w 1102233"/>
                        <a:gd name="connsiteY0" fmla="*/ 0 h 136112"/>
                        <a:gd name="connsiteX1" fmla="*/ 1102233 w 1102233"/>
                        <a:gd name="connsiteY1" fmla="*/ 0 h 136112"/>
                        <a:gd name="connsiteX2" fmla="*/ 1102233 w 1102233"/>
                        <a:gd name="connsiteY2" fmla="*/ 136112 h 136112"/>
                        <a:gd name="connsiteX3" fmla="*/ 0 w 1102233"/>
                        <a:gd name="connsiteY3" fmla="*/ 136112 h 1361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233" h="136112">
                          <a:moveTo>
                            <a:pt x="0" y="0"/>
                          </a:moveTo>
                          <a:lnTo>
                            <a:pt x="1102233" y="0"/>
                          </a:lnTo>
                          <a:lnTo>
                            <a:pt x="1102233" y="136112"/>
                          </a:lnTo>
                          <a:lnTo>
                            <a:pt x="0" y="136112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0" name="任意多边形: 形状 199"/>
                    <p:cNvSpPr/>
                    <p:nvPr/>
                  </p:nvSpPr>
                  <p:spPr>
                    <a:xfrm>
                      <a:off x="5546788" y="4451032"/>
                      <a:ext cx="1102137" cy="93154"/>
                    </a:xfrm>
                    <a:custGeom>
                      <a:avLst/>
                      <a:gdLst>
                        <a:gd name="connsiteX0" fmla="*/ 1017937 w 1102137"/>
                        <a:gd name="connsiteY0" fmla="*/ 0 h 93154"/>
                        <a:gd name="connsiteX1" fmla="*/ 84201 w 1102137"/>
                        <a:gd name="connsiteY1" fmla="*/ 0 h 93154"/>
                        <a:gd name="connsiteX2" fmla="*/ 0 w 1102137"/>
                        <a:gd name="connsiteY2" fmla="*/ 93154 h 93154"/>
                        <a:gd name="connsiteX3" fmla="*/ 1102138 w 1102137"/>
                        <a:gd name="connsiteY3" fmla="*/ 93154 h 931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2137" h="93154">
                          <a:moveTo>
                            <a:pt x="1017937" y="0"/>
                          </a:moveTo>
                          <a:lnTo>
                            <a:pt x="84201" y="0"/>
                          </a:lnTo>
                          <a:lnTo>
                            <a:pt x="0" y="93154"/>
                          </a:lnTo>
                          <a:lnTo>
                            <a:pt x="1102138" y="9315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1" name="任意多边形: 形状 200"/>
                    <p:cNvSpPr/>
                    <p:nvPr/>
                  </p:nvSpPr>
                  <p:spPr>
                    <a:xfrm>
                      <a:off x="5630989" y="4042695"/>
                      <a:ext cx="933830" cy="408336"/>
                    </a:xfrm>
                    <a:custGeom>
                      <a:avLst/>
                      <a:gdLst>
                        <a:gd name="connsiteX0" fmla="*/ 0 w 933830"/>
                        <a:gd name="connsiteY0" fmla="*/ 0 h 408336"/>
                        <a:gd name="connsiteX1" fmla="*/ 933831 w 933830"/>
                        <a:gd name="connsiteY1" fmla="*/ 0 h 408336"/>
                        <a:gd name="connsiteX2" fmla="*/ 933831 w 933830"/>
                        <a:gd name="connsiteY2" fmla="*/ 408337 h 408336"/>
                        <a:gd name="connsiteX3" fmla="*/ 0 w 933830"/>
                        <a:gd name="connsiteY3" fmla="*/ 408337 h 408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830" h="408336">
                          <a:moveTo>
                            <a:pt x="0" y="0"/>
                          </a:moveTo>
                          <a:lnTo>
                            <a:pt x="933831" y="0"/>
                          </a:lnTo>
                          <a:lnTo>
                            <a:pt x="933831" y="408337"/>
                          </a:lnTo>
                          <a:lnTo>
                            <a:pt x="0" y="408337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2" name="任意多边形: 形状 201"/>
                    <p:cNvSpPr/>
                    <p:nvPr/>
                  </p:nvSpPr>
                  <p:spPr>
                    <a:xfrm>
                      <a:off x="5630989" y="3825525"/>
                      <a:ext cx="933735" cy="217169"/>
                    </a:xfrm>
                    <a:custGeom>
                      <a:avLst/>
                      <a:gdLst>
                        <a:gd name="connsiteX0" fmla="*/ 933736 w 933735"/>
                        <a:gd name="connsiteY0" fmla="*/ 217170 h 217169"/>
                        <a:gd name="connsiteX1" fmla="*/ 0 w 933735"/>
                        <a:gd name="connsiteY1" fmla="*/ 217170 h 217169"/>
                        <a:gd name="connsiteX2" fmla="*/ 70580 w 933735"/>
                        <a:gd name="connsiteY2" fmla="*/ 0 h 217169"/>
                        <a:gd name="connsiteX3" fmla="*/ 863156 w 933735"/>
                        <a:gd name="connsiteY3" fmla="*/ 0 h 217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33735" h="217169">
                          <a:moveTo>
                            <a:pt x="933736" y="217170"/>
                          </a:moveTo>
                          <a:lnTo>
                            <a:pt x="0" y="217170"/>
                          </a:lnTo>
                          <a:lnTo>
                            <a:pt x="70580" y="0"/>
                          </a:lnTo>
                          <a:lnTo>
                            <a:pt x="863156" y="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3" name="任意多边形: 形状 202"/>
                    <p:cNvSpPr/>
                    <p:nvPr/>
                  </p:nvSpPr>
                  <p:spPr>
                    <a:xfrm>
                      <a:off x="5669756" y="3736085"/>
                      <a:ext cx="856202" cy="89439"/>
                    </a:xfrm>
                    <a:custGeom>
                      <a:avLst/>
                      <a:gdLst>
                        <a:gd name="connsiteX0" fmla="*/ 856202 w 856202"/>
                        <a:gd name="connsiteY0" fmla="*/ 0 h 89439"/>
                        <a:gd name="connsiteX1" fmla="*/ 0 w 856202"/>
                        <a:gd name="connsiteY1" fmla="*/ 0 h 89439"/>
                        <a:gd name="connsiteX2" fmla="*/ 31814 w 856202"/>
                        <a:gd name="connsiteY2" fmla="*/ 89440 h 89439"/>
                        <a:gd name="connsiteX3" fmla="*/ 824389 w 856202"/>
                        <a:gd name="connsiteY3" fmla="*/ 89440 h 894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89439">
                          <a:moveTo>
                            <a:pt x="856202" y="0"/>
                          </a:moveTo>
                          <a:lnTo>
                            <a:pt x="0" y="0"/>
                          </a:lnTo>
                          <a:lnTo>
                            <a:pt x="31814" y="89440"/>
                          </a:lnTo>
                          <a:lnTo>
                            <a:pt x="824389" y="89440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4" name="任意多边形: 形状 203"/>
                    <p:cNvSpPr/>
                    <p:nvPr/>
                  </p:nvSpPr>
                  <p:spPr>
                    <a:xfrm>
                      <a:off x="5669756" y="3672744"/>
                      <a:ext cx="856202" cy="63341"/>
                    </a:xfrm>
                    <a:custGeom>
                      <a:avLst/>
                      <a:gdLst>
                        <a:gd name="connsiteX0" fmla="*/ 0 w 856202"/>
                        <a:gd name="connsiteY0" fmla="*/ 0 h 63341"/>
                        <a:gd name="connsiteX1" fmla="*/ 856202 w 856202"/>
                        <a:gd name="connsiteY1" fmla="*/ 0 h 63341"/>
                        <a:gd name="connsiteX2" fmla="*/ 856202 w 856202"/>
                        <a:gd name="connsiteY2" fmla="*/ 63341 h 63341"/>
                        <a:gd name="connsiteX3" fmla="*/ 0 w 856202"/>
                        <a:gd name="connsiteY3" fmla="*/ 63341 h 633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202" h="63341">
                          <a:moveTo>
                            <a:pt x="0" y="0"/>
                          </a:moveTo>
                          <a:lnTo>
                            <a:pt x="856202" y="0"/>
                          </a:lnTo>
                          <a:lnTo>
                            <a:pt x="856202" y="63341"/>
                          </a:lnTo>
                          <a:lnTo>
                            <a:pt x="0" y="63341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5" name="任意多边形: 形状 204"/>
                    <p:cNvSpPr/>
                    <p:nvPr/>
                  </p:nvSpPr>
                  <p:spPr>
                    <a:xfrm>
                      <a:off x="5768530" y="2437447"/>
                      <a:ext cx="658653" cy="833627"/>
                    </a:xfrm>
                    <a:custGeom>
                      <a:avLst/>
                      <a:gdLst>
                        <a:gd name="connsiteX0" fmla="*/ 0 w 658653"/>
                        <a:gd name="connsiteY0" fmla="*/ 0 h 833627"/>
                        <a:gd name="connsiteX1" fmla="*/ 658654 w 658653"/>
                        <a:gd name="connsiteY1" fmla="*/ 0 h 833627"/>
                        <a:gd name="connsiteX2" fmla="*/ 658654 w 658653"/>
                        <a:gd name="connsiteY2" fmla="*/ 833628 h 833627"/>
                        <a:gd name="connsiteX3" fmla="*/ 0 w 658653"/>
                        <a:gd name="connsiteY3" fmla="*/ 833628 h 83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58653" h="833627">
                          <a:moveTo>
                            <a:pt x="0" y="0"/>
                          </a:moveTo>
                          <a:lnTo>
                            <a:pt x="658654" y="0"/>
                          </a:lnTo>
                          <a:lnTo>
                            <a:pt x="658654" y="833628"/>
                          </a:lnTo>
                          <a:lnTo>
                            <a:pt x="0" y="833628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6" name="任意多边形: 形状 205"/>
                    <p:cNvSpPr/>
                    <p:nvPr/>
                  </p:nvSpPr>
                  <p:spPr>
                    <a:xfrm>
                      <a:off x="5904452" y="3342226"/>
                      <a:ext cx="386715" cy="329945"/>
                    </a:xfrm>
                    <a:custGeom>
                      <a:avLst/>
                      <a:gdLst>
                        <a:gd name="connsiteX0" fmla="*/ 0 w 386715"/>
                        <a:gd name="connsiteY0" fmla="*/ 0 h 329945"/>
                        <a:gd name="connsiteX1" fmla="*/ 386715 w 386715"/>
                        <a:gd name="connsiteY1" fmla="*/ 0 h 329945"/>
                        <a:gd name="connsiteX2" fmla="*/ 386715 w 386715"/>
                        <a:gd name="connsiteY2" fmla="*/ 329946 h 329945"/>
                        <a:gd name="connsiteX3" fmla="*/ 0 w 386715"/>
                        <a:gd name="connsiteY3" fmla="*/ 329946 h 329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329945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329946"/>
                          </a:lnTo>
                          <a:lnTo>
                            <a:pt x="0" y="329946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7" name="任意多边形: 形状 206"/>
                    <p:cNvSpPr/>
                    <p:nvPr/>
                  </p:nvSpPr>
                  <p:spPr>
                    <a:xfrm>
                      <a:off x="5904452" y="2239231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8" name="任意多边形: 形状 207"/>
                    <p:cNvSpPr/>
                    <p:nvPr/>
                  </p:nvSpPr>
                  <p:spPr>
                    <a:xfrm>
                      <a:off x="5904452" y="2050255"/>
                      <a:ext cx="386715" cy="127063"/>
                    </a:xfrm>
                    <a:custGeom>
                      <a:avLst/>
                      <a:gdLst>
                        <a:gd name="connsiteX0" fmla="*/ 0 w 386715"/>
                        <a:gd name="connsiteY0" fmla="*/ 0 h 127063"/>
                        <a:gd name="connsiteX1" fmla="*/ 386715 w 386715"/>
                        <a:gd name="connsiteY1" fmla="*/ 0 h 127063"/>
                        <a:gd name="connsiteX2" fmla="*/ 386715 w 386715"/>
                        <a:gd name="connsiteY2" fmla="*/ 127064 h 127063"/>
                        <a:gd name="connsiteX3" fmla="*/ 0 w 386715"/>
                        <a:gd name="connsiteY3" fmla="*/ 127064 h 127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86715" h="127063">
                          <a:moveTo>
                            <a:pt x="0" y="0"/>
                          </a:moveTo>
                          <a:lnTo>
                            <a:pt x="386715" y="0"/>
                          </a:lnTo>
                          <a:lnTo>
                            <a:pt x="386715" y="127064"/>
                          </a:lnTo>
                          <a:lnTo>
                            <a:pt x="0" y="127064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9" name="任意多边形: 形状 208"/>
                    <p:cNvSpPr/>
                    <p:nvPr/>
                  </p:nvSpPr>
                  <p:spPr>
                    <a:xfrm>
                      <a:off x="5859875" y="2177319"/>
                      <a:ext cx="475964" cy="61912"/>
                    </a:xfrm>
                    <a:custGeom>
                      <a:avLst/>
                      <a:gdLst>
                        <a:gd name="connsiteX0" fmla="*/ 445008 w 475964"/>
                        <a:gd name="connsiteY0" fmla="*/ 61913 h 61912"/>
                        <a:gd name="connsiteX1" fmla="*/ 30956 w 475964"/>
                        <a:gd name="connsiteY1" fmla="*/ 61913 h 61912"/>
                        <a:gd name="connsiteX2" fmla="*/ 0 w 475964"/>
                        <a:gd name="connsiteY2" fmla="*/ 30956 h 61912"/>
                        <a:gd name="connsiteX3" fmla="*/ 0 w 475964"/>
                        <a:gd name="connsiteY3" fmla="*/ 30956 h 61912"/>
                        <a:gd name="connsiteX4" fmla="*/ 30956 w 475964"/>
                        <a:gd name="connsiteY4" fmla="*/ 0 h 61912"/>
                        <a:gd name="connsiteX5" fmla="*/ 445008 w 475964"/>
                        <a:gd name="connsiteY5" fmla="*/ 0 h 61912"/>
                        <a:gd name="connsiteX6" fmla="*/ 475964 w 475964"/>
                        <a:gd name="connsiteY6" fmla="*/ 30956 h 61912"/>
                        <a:gd name="connsiteX7" fmla="*/ 475964 w 475964"/>
                        <a:gd name="connsiteY7" fmla="*/ 30956 h 61912"/>
                        <a:gd name="connsiteX8" fmla="*/ 445008 w 475964"/>
                        <a:gd name="connsiteY8" fmla="*/ 61913 h 619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5964" h="61912">
                          <a:moveTo>
                            <a:pt x="445008" y="61913"/>
                          </a:moveTo>
                          <a:lnTo>
                            <a:pt x="30956" y="61913"/>
                          </a:lnTo>
                          <a:cubicBezTo>
                            <a:pt x="13906" y="61913"/>
                            <a:pt x="0" y="48101"/>
                            <a:pt x="0" y="30956"/>
                          </a:cubicBezTo>
                          <a:lnTo>
                            <a:pt x="0" y="30956"/>
                          </a:lnTo>
                          <a:cubicBezTo>
                            <a:pt x="0" y="13907"/>
                            <a:pt x="13811" y="0"/>
                            <a:pt x="30956" y="0"/>
                          </a:cubicBezTo>
                          <a:lnTo>
                            <a:pt x="445008" y="0"/>
                          </a:lnTo>
                          <a:cubicBezTo>
                            <a:pt x="462058" y="0"/>
                            <a:pt x="475964" y="13811"/>
                            <a:pt x="475964" y="30956"/>
                          </a:cubicBezTo>
                          <a:lnTo>
                            <a:pt x="475964" y="30956"/>
                          </a:lnTo>
                          <a:cubicBezTo>
                            <a:pt x="475869" y="48006"/>
                            <a:pt x="462058" y="61913"/>
                            <a:pt x="445008" y="61913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0" name="任意多边形: 形状 209"/>
                    <p:cNvSpPr/>
                    <p:nvPr/>
                  </p:nvSpPr>
                  <p:spPr>
                    <a:xfrm>
                      <a:off x="5726239" y="3271074"/>
                      <a:ext cx="743331" cy="71151"/>
                    </a:xfrm>
                    <a:custGeom>
                      <a:avLst/>
                      <a:gdLst>
                        <a:gd name="connsiteX0" fmla="*/ 707708 w 743331"/>
                        <a:gd name="connsiteY0" fmla="*/ 0 h 71151"/>
                        <a:gd name="connsiteX1" fmla="*/ 35528 w 743331"/>
                        <a:gd name="connsiteY1" fmla="*/ 0 h 71151"/>
                        <a:gd name="connsiteX2" fmla="*/ 0 w 743331"/>
                        <a:gd name="connsiteY2" fmla="*/ 35624 h 71151"/>
                        <a:gd name="connsiteX3" fmla="*/ 0 w 743331"/>
                        <a:gd name="connsiteY3" fmla="*/ 35624 h 71151"/>
                        <a:gd name="connsiteX4" fmla="*/ 35528 w 743331"/>
                        <a:gd name="connsiteY4" fmla="*/ 71152 h 71151"/>
                        <a:gd name="connsiteX5" fmla="*/ 707708 w 743331"/>
                        <a:gd name="connsiteY5" fmla="*/ 71152 h 71151"/>
                        <a:gd name="connsiteX6" fmla="*/ 743331 w 743331"/>
                        <a:gd name="connsiteY6" fmla="*/ 35624 h 71151"/>
                        <a:gd name="connsiteX7" fmla="*/ 743331 w 743331"/>
                        <a:gd name="connsiteY7" fmla="*/ 35624 h 71151"/>
                        <a:gd name="connsiteX8" fmla="*/ 707708 w 743331"/>
                        <a:gd name="connsiteY8" fmla="*/ 0 h 71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151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4"/>
                          </a:cubicBezTo>
                          <a:lnTo>
                            <a:pt x="0" y="35624"/>
                          </a:lnTo>
                          <a:cubicBezTo>
                            <a:pt x="0" y="55245"/>
                            <a:pt x="15907" y="71152"/>
                            <a:pt x="35528" y="71152"/>
                          </a:cubicBezTo>
                          <a:lnTo>
                            <a:pt x="707708" y="71152"/>
                          </a:lnTo>
                          <a:cubicBezTo>
                            <a:pt x="727329" y="71152"/>
                            <a:pt x="743331" y="55245"/>
                            <a:pt x="743331" y="35624"/>
                          </a:cubicBezTo>
                          <a:lnTo>
                            <a:pt x="743331" y="35624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1" name="任意多边形: 形状 210"/>
                    <p:cNvSpPr/>
                    <p:nvPr/>
                  </p:nvSpPr>
                  <p:spPr>
                    <a:xfrm>
                      <a:off x="5726239" y="2366295"/>
                      <a:ext cx="743331" cy="71246"/>
                    </a:xfrm>
                    <a:custGeom>
                      <a:avLst/>
                      <a:gdLst>
                        <a:gd name="connsiteX0" fmla="*/ 707708 w 743331"/>
                        <a:gd name="connsiteY0" fmla="*/ 0 h 71246"/>
                        <a:gd name="connsiteX1" fmla="*/ 35528 w 743331"/>
                        <a:gd name="connsiteY1" fmla="*/ 0 h 71246"/>
                        <a:gd name="connsiteX2" fmla="*/ 0 w 743331"/>
                        <a:gd name="connsiteY2" fmla="*/ 35623 h 71246"/>
                        <a:gd name="connsiteX3" fmla="*/ 0 w 743331"/>
                        <a:gd name="connsiteY3" fmla="*/ 35623 h 71246"/>
                        <a:gd name="connsiteX4" fmla="*/ 35528 w 743331"/>
                        <a:gd name="connsiteY4" fmla="*/ 71247 h 71246"/>
                        <a:gd name="connsiteX5" fmla="*/ 707708 w 743331"/>
                        <a:gd name="connsiteY5" fmla="*/ 71247 h 71246"/>
                        <a:gd name="connsiteX6" fmla="*/ 743331 w 743331"/>
                        <a:gd name="connsiteY6" fmla="*/ 35623 h 71246"/>
                        <a:gd name="connsiteX7" fmla="*/ 743331 w 743331"/>
                        <a:gd name="connsiteY7" fmla="*/ 35623 h 71246"/>
                        <a:gd name="connsiteX8" fmla="*/ 707708 w 743331"/>
                        <a:gd name="connsiteY8" fmla="*/ 0 h 71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331" h="71246">
                          <a:moveTo>
                            <a:pt x="707708" y="0"/>
                          </a:moveTo>
                          <a:lnTo>
                            <a:pt x="35528" y="0"/>
                          </a:lnTo>
                          <a:cubicBezTo>
                            <a:pt x="15907" y="0"/>
                            <a:pt x="0" y="15907"/>
                            <a:pt x="0" y="35623"/>
                          </a:cubicBezTo>
                          <a:lnTo>
                            <a:pt x="0" y="35623"/>
                          </a:lnTo>
                          <a:cubicBezTo>
                            <a:pt x="0" y="55245"/>
                            <a:pt x="15907" y="71247"/>
                            <a:pt x="35528" y="71247"/>
                          </a:cubicBezTo>
                          <a:lnTo>
                            <a:pt x="707708" y="71247"/>
                          </a:lnTo>
                          <a:cubicBezTo>
                            <a:pt x="727329" y="71247"/>
                            <a:pt x="743331" y="55340"/>
                            <a:pt x="743331" y="35623"/>
                          </a:cubicBezTo>
                          <a:lnTo>
                            <a:pt x="743331" y="35623"/>
                          </a:lnTo>
                          <a:cubicBezTo>
                            <a:pt x="743331" y="15907"/>
                            <a:pt x="727329" y="0"/>
                            <a:pt x="707708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2" name="任意多边形: 形状 211"/>
                    <p:cNvSpPr/>
                    <p:nvPr/>
                  </p:nvSpPr>
                  <p:spPr>
                    <a:xfrm>
                      <a:off x="6022371" y="3128009"/>
                      <a:ext cx="150875" cy="143065"/>
                    </a:xfrm>
                    <a:custGeom>
                      <a:avLst/>
                      <a:gdLst>
                        <a:gd name="connsiteX0" fmla="*/ 0 w 150875"/>
                        <a:gd name="connsiteY0" fmla="*/ 0 h 143065"/>
                        <a:gd name="connsiteX1" fmla="*/ 150876 w 150875"/>
                        <a:gd name="connsiteY1" fmla="*/ 0 h 143065"/>
                        <a:gd name="connsiteX2" fmla="*/ 150876 w 150875"/>
                        <a:gd name="connsiteY2" fmla="*/ 143065 h 143065"/>
                        <a:gd name="connsiteX3" fmla="*/ 0 w 150875"/>
                        <a:gd name="connsiteY3" fmla="*/ 143065 h 1430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50875" h="143065">
                          <a:moveTo>
                            <a:pt x="0" y="0"/>
                          </a:moveTo>
                          <a:lnTo>
                            <a:pt x="150876" y="0"/>
                          </a:lnTo>
                          <a:lnTo>
                            <a:pt x="150876" y="143065"/>
                          </a:lnTo>
                          <a:lnTo>
                            <a:pt x="0" y="143065"/>
                          </a:ln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3" name="任意多边形: 形状 212"/>
                    <p:cNvSpPr/>
                    <p:nvPr/>
                  </p:nvSpPr>
                  <p:spPr>
                    <a:xfrm>
                      <a:off x="5990939" y="3096672"/>
                      <a:ext cx="213741" cy="31337"/>
                    </a:xfrm>
                    <a:custGeom>
                      <a:avLst/>
                      <a:gdLst>
                        <a:gd name="connsiteX0" fmla="*/ 198120 w 213741"/>
                        <a:gd name="connsiteY0" fmla="*/ 0 h 31337"/>
                        <a:gd name="connsiteX1" fmla="*/ 15716 w 213741"/>
                        <a:gd name="connsiteY1" fmla="*/ 0 h 31337"/>
                        <a:gd name="connsiteX2" fmla="*/ 0 w 213741"/>
                        <a:gd name="connsiteY2" fmla="*/ 15716 h 31337"/>
                        <a:gd name="connsiteX3" fmla="*/ 0 w 213741"/>
                        <a:gd name="connsiteY3" fmla="*/ 15716 h 31337"/>
                        <a:gd name="connsiteX4" fmla="*/ 15716 w 213741"/>
                        <a:gd name="connsiteY4" fmla="*/ 31337 h 31337"/>
                        <a:gd name="connsiteX5" fmla="*/ 198120 w 213741"/>
                        <a:gd name="connsiteY5" fmla="*/ 31337 h 31337"/>
                        <a:gd name="connsiteX6" fmla="*/ 213741 w 213741"/>
                        <a:gd name="connsiteY6" fmla="*/ 15716 h 31337"/>
                        <a:gd name="connsiteX7" fmla="*/ 213741 w 213741"/>
                        <a:gd name="connsiteY7" fmla="*/ 15716 h 31337"/>
                        <a:gd name="connsiteX8" fmla="*/ 198120 w 213741"/>
                        <a:gd name="connsiteY8" fmla="*/ 0 h 31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3741" h="31337">
                          <a:moveTo>
                            <a:pt x="198120" y="0"/>
                          </a:moveTo>
                          <a:lnTo>
                            <a:pt x="15716" y="0"/>
                          </a:lnTo>
                          <a:cubicBezTo>
                            <a:pt x="7048" y="0"/>
                            <a:pt x="0" y="7048"/>
                            <a:pt x="0" y="15716"/>
                          </a:cubicBezTo>
                          <a:lnTo>
                            <a:pt x="0" y="15716"/>
                          </a:lnTo>
                          <a:cubicBezTo>
                            <a:pt x="0" y="24384"/>
                            <a:pt x="7048" y="31337"/>
                            <a:pt x="15716" y="31337"/>
                          </a:cubicBezTo>
                          <a:lnTo>
                            <a:pt x="198120" y="31337"/>
                          </a:lnTo>
                          <a:cubicBezTo>
                            <a:pt x="206788" y="31337"/>
                            <a:pt x="213741" y="24289"/>
                            <a:pt x="213741" y="15716"/>
                          </a:cubicBezTo>
                          <a:lnTo>
                            <a:pt x="213741" y="15716"/>
                          </a:lnTo>
                          <a:cubicBezTo>
                            <a:pt x="213741" y="6953"/>
                            <a:pt x="206788" y="0"/>
                            <a:pt x="198120" y="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4" name="任意多边形: 形状 213"/>
                    <p:cNvSpPr/>
                    <p:nvPr/>
                  </p:nvSpPr>
                  <p:spPr>
                    <a:xfrm>
                      <a:off x="5836158" y="4240339"/>
                      <a:ext cx="9525" cy="210693"/>
                    </a:xfrm>
                    <a:custGeom>
                      <a:avLst/>
                      <a:gdLst>
                        <a:gd name="connsiteX0" fmla="*/ 0 w 9525"/>
                        <a:gd name="connsiteY0" fmla="*/ 0 h 210693"/>
                        <a:gd name="connsiteX1" fmla="*/ 0 w 9525"/>
                        <a:gd name="connsiteY1" fmla="*/ 210693 h 210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210693">
                          <a:moveTo>
                            <a:pt x="0" y="0"/>
                          </a:moveTo>
                          <a:lnTo>
                            <a:pt x="0" y="210693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5" name="任意多边形: 形状 214"/>
                    <p:cNvSpPr/>
                    <p:nvPr/>
                  </p:nvSpPr>
                  <p:spPr>
                    <a:xfrm>
                      <a:off x="6359556" y="4240339"/>
                      <a:ext cx="9525" cy="210693"/>
                    </a:xfrm>
                    <a:custGeom>
                      <a:avLst/>
                      <a:gdLst>
                        <a:gd name="connsiteX0" fmla="*/ 0 w 9525"/>
                        <a:gd name="connsiteY0" fmla="*/ 0 h 210693"/>
                        <a:gd name="connsiteX1" fmla="*/ 0 w 9525"/>
                        <a:gd name="connsiteY1" fmla="*/ 210693 h 210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210693">
                          <a:moveTo>
                            <a:pt x="0" y="0"/>
                          </a:moveTo>
                          <a:lnTo>
                            <a:pt x="0" y="210693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6" name="任意多边形: 形状 215"/>
                    <p:cNvSpPr/>
                    <p:nvPr/>
                  </p:nvSpPr>
                  <p:spPr>
                    <a:xfrm>
                      <a:off x="5836158" y="4391596"/>
                      <a:ext cx="523398" cy="9525"/>
                    </a:xfrm>
                    <a:custGeom>
                      <a:avLst/>
                      <a:gdLst>
                        <a:gd name="connsiteX0" fmla="*/ 0 w 523398"/>
                        <a:gd name="connsiteY0" fmla="*/ 0 h 9525"/>
                        <a:gd name="connsiteX1" fmla="*/ 523399 w 523398"/>
                        <a:gd name="connsiteY1" fmla="*/ 0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23398" h="9525">
                          <a:moveTo>
                            <a:pt x="0" y="0"/>
                          </a:moveTo>
                          <a:lnTo>
                            <a:pt x="523399" y="0"/>
                          </a:lnTo>
                        </a:path>
                      </a:pathLst>
                    </a:custGeom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0" name="组合 189"/>
                  <p:cNvGrpSpPr/>
                  <p:nvPr/>
                </p:nvGrpSpPr>
                <p:grpSpPr>
                  <a:xfrm>
                    <a:off x="5803582" y="4132325"/>
                    <a:ext cx="588549" cy="65151"/>
                    <a:chOff x="5803582" y="4132325"/>
                    <a:chExt cx="588549" cy="65151"/>
                  </a:xfrm>
                </p:grpSpPr>
                <p:sp>
                  <p:nvSpPr>
                    <p:cNvPr id="194" name="任意多边形: 形状 193"/>
                    <p:cNvSpPr/>
                    <p:nvPr/>
                  </p:nvSpPr>
                  <p:spPr>
                    <a:xfrm>
                      <a:off x="5803582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6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" name="任意多边形: 形状 194"/>
                    <p:cNvSpPr/>
                    <p:nvPr/>
                  </p:nvSpPr>
                  <p:spPr>
                    <a:xfrm>
                      <a:off x="5934456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6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" name="任意多边形: 形状 195"/>
                    <p:cNvSpPr/>
                    <p:nvPr/>
                  </p:nvSpPr>
                  <p:spPr>
                    <a:xfrm>
                      <a:off x="6065234" y="4132325"/>
                      <a:ext cx="65151" cy="65150"/>
                    </a:xfrm>
                    <a:custGeom>
                      <a:avLst/>
                      <a:gdLst>
                        <a:gd name="connsiteX0" fmla="*/ 65151 w 65151"/>
                        <a:gd name="connsiteY0" fmla="*/ 32575 h 65150"/>
                        <a:gd name="connsiteX1" fmla="*/ 32576 w 65151"/>
                        <a:gd name="connsiteY1" fmla="*/ 65151 h 65150"/>
                        <a:gd name="connsiteX2" fmla="*/ 0 w 65151"/>
                        <a:gd name="connsiteY2" fmla="*/ 32575 h 65150"/>
                        <a:gd name="connsiteX3" fmla="*/ 32576 w 65151"/>
                        <a:gd name="connsiteY3" fmla="*/ 0 h 65150"/>
                        <a:gd name="connsiteX4" fmla="*/ 65151 w 65151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1" h="65150">
                          <a:moveTo>
                            <a:pt x="65151" y="32575"/>
                          </a:moveTo>
                          <a:cubicBezTo>
                            <a:pt x="65151" y="50566"/>
                            <a:pt x="50566" y="65151"/>
                            <a:pt x="32576" y="65151"/>
                          </a:cubicBezTo>
                          <a:cubicBezTo>
                            <a:pt x="14585" y="65151"/>
                            <a:pt x="0" y="50566"/>
                            <a:pt x="0" y="32575"/>
                          </a:cubicBezTo>
                          <a:cubicBezTo>
                            <a:pt x="0" y="14585"/>
                            <a:pt x="14585" y="0"/>
                            <a:pt x="32576" y="0"/>
                          </a:cubicBezTo>
                          <a:cubicBezTo>
                            <a:pt x="50567" y="0"/>
                            <a:pt x="65151" y="14585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7" name="任意多边形: 形状 196"/>
                    <p:cNvSpPr/>
                    <p:nvPr/>
                  </p:nvSpPr>
                  <p:spPr>
                    <a:xfrm>
                      <a:off x="6196107" y="4132325"/>
                      <a:ext cx="65150" cy="65150"/>
                    </a:xfrm>
                    <a:custGeom>
                      <a:avLst/>
                      <a:gdLst>
                        <a:gd name="connsiteX0" fmla="*/ 65151 w 65150"/>
                        <a:gd name="connsiteY0" fmla="*/ 32575 h 65150"/>
                        <a:gd name="connsiteX1" fmla="*/ 32575 w 65150"/>
                        <a:gd name="connsiteY1" fmla="*/ 65151 h 65150"/>
                        <a:gd name="connsiteX2" fmla="*/ 0 w 65150"/>
                        <a:gd name="connsiteY2" fmla="*/ 32575 h 65150"/>
                        <a:gd name="connsiteX3" fmla="*/ 32575 w 65150"/>
                        <a:gd name="connsiteY3" fmla="*/ 0 h 65150"/>
                        <a:gd name="connsiteX4" fmla="*/ 65151 w 65150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0" h="65150">
                          <a:moveTo>
                            <a:pt x="65151" y="32575"/>
                          </a:moveTo>
                          <a:cubicBezTo>
                            <a:pt x="65151" y="50578"/>
                            <a:pt x="50578" y="65151"/>
                            <a:pt x="32575" y="65151"/>
                          </a:cubicBezTo>
                          <a:cubicBezTo>
                            <a:pt x="14573" y="65151"/>
                            <a:pt x="0" y="50578"/>
                            <a:pt x="0" y="32575"/>
                          </a:cubicBezTo>
                          <a:cubicBezTo>
                            <a:pt x="0" y="14573"/>
                            <a:pt x="14573" y="0"/>
                            <a:pt x="32575" y="0"/>
                          </a:cubicBezTo>
                          <a:cubicBezTo>
                            <a:pt x="50578" y="0"/>
                            <a:pt x="65151" y="14573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E9EAFD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8" name="任意多边形: 形状 197"/>
                    <p:cNvSpPr/>
                    <p:nvPr/>
                  </p:nvSpPr>
                  <p:spPr>
                    <a:xfrm>
                      <a:off x="6326981" y="4132325"/>
                      <a:ext cx="65150" cy="65150"/>
                    </a:xfrm>
                    <a:custGeom>
                      <a:avLst/>
                      <a:gdLst>
                        <a:gd name="connsiteX0" fmla="*/ 65151 w 65150"/>
                        <a:gd name="connsiteY0" fmla="*/ 32575 h 65150"/>
                        <a:gd name="connsiteX1" fmla="*/ 32575 w 65150"/>
                        <a:gd name="connsiteY1" fmla="*/ 65151 h 65150"/>
                        <a:gd name="connsiteX2" fmla="*/ 0 w 65150"/>
                        <a:gd name="connsiteY2" fmla="*/ 32575 h 65150"/>
                        <a:gd name="connsiteX3" fmla="*/ 32575 w 65150"/>
                        <a:gd name="connsiteY3" fmla="*/ 0 h 65150"/>
                        <a:gd name="connsiteX4" fmla="*/ 65151 w 65150"/>
                        <a:gd name="connsiteY4" fmla="*/ 32575 h 65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5150" h="65150">
                          <a:moveTo>
                            <a:pt x="65151" y="32575"/>
                          </a:moveTo>
                          <a:cubicBezTo>
                            <a:pt x="65151" y="50578"/>
                            <a:pt x="50578" y="65151"/>
                            <a:pt x="32575" y="65151"/>
                          </a:cubicBezTo>
                          <a:cubicBezTo>
                            <a:pt x="14573" y="65151"/>
                            <a:pt x="0" y="50578"/>
                            <a:pt x="0" y="32575"/>
                          </a:cubicBezTo>
                          <a:cubicBezTo>
                            <a:pt x="0" y="14573"/>
                            <a:pt x="14573" y="0"/>
                            <a:pt x="32575" y="0"/>
                          </a:cubicBezTo>
                          <a:cubicBezTo>
                            <a:pt x="50578" y="0"/>
                            <a:pt x="65151" y="14573"/>
                            <a:pt x="65151" y="32575"/>
                          </a:cubicBez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5955982" y="3342226"/>
                    <a:ext cx="283654" cy="330041"/>
                    <a:chOff x="5955982" y="3342226"/>
                    <a:chExt cx="283654" cy="330041"/>
                  </a:xfrm>
                  <a:noFill/>
                </p:grpSpPr>
                <p:sp>
                  <p:nvSpPr>
                    <p:cNvPr id="192" name="任意多边形: 形状 191"/>
                    <p:cNvSpPr/>
                    <p:nvPr/>
                  </p:nvSpPr>
                  <p:spPr>
                    <a:xfrm>
                      <a:off x="5955982" y="3342226"/>
                      <a:ext cx="105155" cy="330041"/>
                    </a:xfrm>
                    <a:custGeom>
                      <a:avLst/>
                      <a:gdLst>
                        <a:gd name="connsiteX0" fmla="*/ 0 w 105155"/>
                        <a:gd name="connsiteY0" fmla="*/ 0 h 330041"/>
                        <a:gd name="connsiteX1" fmla="*/ 105156 w 105155"/>
                        <a:gd name="connsiteY1" fmla="*/ 22003 h 330041"/>
                        <a:gd name="connsiteX2" fmla="*/ 0 w 105155"/>
                        <a:gd name="connsiteY2" fmla="*/ 44005 h 330041"/>
                        <a:gd name="connsiteX3" fmla="*/ 105156 w 105155"/>
                        <a:gd name="connsiteY3" fmla="*/ 66008 h 330041"/>
                        <a:gd name="connsiteX4" fmla="*/ 0 w 105155"/>
                        <a:gd name="connsiteY4" fmla="*/ 88011 h 330041"/>
                        <a:gd name="connsiteX5" fmla="*/ 105156 w 105155"/>
                        <a:gd name="connsiteY5" fmla="*/ 110014 h 330041"/>
                        <a:gd name="connsiteX6" fmla="*/ 0 w 105155"/>
                        <a:gd name="connsiteY6" fmla="*/ 132017 h 330041"/>
                        <a:gd name="connsiteX7" fmla="*/ 105156 w 105155"/>
                        <a:gd name="connsiteY7" fmla="*/ 154019 h 330041"/>
                        <a:gd name="connsiteX8" fmla="*/ 0 w 105155"/>
                        <a:gd name="connsiteY8" fmla="*/ 176022 h 330041"/>
                        <a:gd name="connsiteX9" fmla="*/ 105156 w 105155"/>
                        <a:gd name="connsiteY9" fmla="*/ 198025 h 330041"/>
                        <a:gd name="connsiteX10" fmla="*/ 0 w 105155"/>
                        <a:gd name="connsiteY10" fmla="*/ 220028 h 330041"/>
                        <a:gd name="connsiteX11" fmla="*/ 105156 w 105155"/>
                        <a:gd name="connsiteY11" fmla="*/ 242030 h 330041"/>
                        <a:gd name="connsiteX12" fmla="*/ 0 w 105155"/>
                        <a:gd name="connsiteY12" fmla="*/ 264033 h 330041"/>
                        <a:gd name="connsiteX13" fmla="*/ 105156 w 105155"/>
                        <a:gd name="connsiteY13" fmla="*/ 286036 h 330041"/>
                        <a:gd name="connsiteX14" fmla="*/ 0 w 105155"/>
                        <a:gd name="connsiteY14" fmla="*/ 308038 h 330041"/>
                        <a:gd name="connsiteX15" fmla="*/ 105156 w 105155"/>
                        <a:gd name="connsiteY15" fmla="*/ 330041 h 330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05155" h="330041">
                          <a:moveTo>
                            <a:pt x="0" y="0"/>
                          </a:moveTo>
                          <a:cubicBezTo>
                            <a:pt x="0" y="10954"/>
                            <a:pt x="105156" y="10954"/>
                            <a:pt x="105156" y="22003"/>
                          </a:cubicBezTo>
                          <a:cubicBezTo>
                            <a:pt x="105156" y="32957"/>
                            <a:pt x="0" y="32957"/>
                            <a:pt x="0" y="44005"/>
                          </a:cubicBezTo>
                          <a:cubicBezTo>
                            <a:pt x="0" y="54959"/>
                            <a:pt x="105156" y="54959"/>
                            <a:pt x="105156" y="66008"/>
                          </a:cubicBezTo>
                          <a:cubicBezTo>
                            <a:pt x="105156" y="76962"/>
                            <a:pt x="0" y="76962"/>
                            <a:pt x="0" y="88011"/>
                          </a:cubicBezTo>
                          <a:cubicBezTo>
                            <a:pt x="0" y="98965"/>
                            <a:pt x="105156" y="98965"/>
                            <a:pt x="105156" y="110014"/>
                          </a:cubicBezTo>
                          <a:cubicBezTo>
                            <a:pt x="105156" y="120967"/>
                            <a:pt x="0" y="120967"/>
                            <a:pt x="0" y="132017"/>
                          </a:cubicBezTo>
                          <a:cubicBezTo>
                            <a:pt x="0" y="143066"/>
                            <a:pt x="105156" y="143066"/>
                            <a:pt x="105156" y="154019"/>
                          </a:cubicBezTo>
                          <a:cubicBezTo>
                            <a:pt x="105156" y="164973"/>
                            <a:pt x="0" y="164973"/>
                            <a:pt x="0" y="176022"/>
                          </a:cubicBezTo>
                          <a:cubicBezTo>
                            <a:pt x="0" y="187071"/>
                            <a:pt x="105156" y="187071"/>
                            <a:pt x="105156" y="198025"/>
                          </a:cubicBezTo>
                          <a:cubicBezTo>
                            <a:pt x="105156" y="208979"/>
                            <a:pt x="0" y="208979"/>
                            <a:pt x="0" y="220028"/>
                          </a:cubicBezTo>
                          <a:cubicBezTo>
                            <a:pt x="0" y="231076"/>
                            <a:pt x="105156" y="231076"/>
                            <a:pt x="105156" y="242030"/>
                          </a:cubicBezTo>
                          <a:cubicBezTo>
                            <a:pt x="105156" y="253079"/>
                            <a:pt x="0" y="253079"/>
                            <a:pt x="0" y="264033"/>
                          </a:cubicBezTo>
                          <a:cubicBezTo>
                            <a:pt x="0" y="274987"/>
                            <a:pt x="105156" y="275082"/>
                            <a:pt x="105156" y="286036"/>
                          </a:cubicBezTo>
                          <a:cubicBezTo>
                            <a:pt x="105156" y="296990"/>
                            <a:pt x="0" y="296990"/>
                            <a:pt x="0" y="308038"/>
                          </a:cubicBezTo>
                          <a:cubicBezTo>
                            <a:pt x="0" y="319088"/>
                            <a:pt x="105156" y="319088"/>
                            <a:pt x="105156" y="330041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3" name="任意多边形: 形状 192"/>
                    <p:cNvSpPr/>
                    <p:nvPr/>
                  </p:nvSpPr>
                  <p:spPr>
                    <a:xfrm>
                      <a:off x="6134481" y="3342226"/>
                      <a:ext cx="105156" cy="330041"/>
                    </a:xfrm>
                    <a:custGeom>
                      <a:avLst/>
                      <a:gdLst>
                        <a:gd name="connsiteX0" fmla="*/ 0 w 105156"/>
                        <a:gd name="connsiteY0" fmla="*/ 0 h 330041"/>
                        <a:gd name="connsiteX1" fmla="*/ 105156 w 105156"/>
                        <a:gd name="connsiteY1" fmla="*/ 22003 h 330041"/>
                        <a:gd name="connsiteX2" fmla="*/ 0 w 105156"/>
                        <a:gd name="connsiteY2" fmla="*/ 44005 h 330041"/>
                        <a:gd name="connsiteX3" fmla="*/ 105156 w 105156"/>
                        <a:gd name="connsiteY3" fmla="*/ 66008 h 330041"/>
                        <a:gd name="connsiteX4" fmla="*/ 0 w 105156"/>
                        <a:gd name="connsiteY4" fmla="*/ 88011 h 330041"/>
                        <a:gd name="connsiteX5" fmla="*/ 105156 w 105156"/>
                        <a:gd name="connsiteY5" fmla="*/ 110014 h 330041"/>
                        <a:gd name="connsiteX6" fmla="*/ 0 w 105156"/>
                        <a:gd name="connsiteY6" fmla="*/ 132017 h 330041"/>
                        <a:gd name="connsiteX7" fmla="*/ 105156 w 105156"/>
                        <a:gd name="connsiteY7" fmla="*/ 154019 h 330041"/>
                        <a:gd name="connsiteX8" fmla="*/ 0 w 105156"/>
                        <a:gd name="connsiteY8" fmla="*/ 176022 h 330041"/>
                        <a:gd name="connsiteX9" fmla="*/ 105156 w 105156"/>
                        <a:gd name="connsiteY9" fmla="*/ 198025 h 330041"/>
                        <a:gd name="connsiteX10" fmla="*/ 0 w 105156"/>
                        <a:gd name="connsiteY10" fmla="*/ 220028 h 330041"/>
                        <a:gd name="connsiteX11" fmla="*/ 105156 w 105156"/>
                        <a:gd name="connsiteY11" fmla="*/ 242030 h 330041"/>
                        <a:gd name="connsiteX12" fmla="*/ 0 w 105156"/>
                        <a:gd name="connsiteY12" fmla="*/ 264033 h 330041"/>
                        <a:gd name="connsiteX13" fmla="*/ 105156 w 105156"/>
                        <a:gd name="connsiteY13" fmla="*/ 286036 h 330041"/>
                        <a:gd name="connsiteX14" fmla="*/ 0 w 105156"/>
                        <a:gd name="connsiteY14" fmla="*/ 308038 h 330041"/>
                        <a:gd name="connsiteX15" fmla="*/ 105156 w 105156"/>
                        <a:gd name="connsiteY15" fmla="*/ 330041 h 3300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05156" h="330041">
                          <a:moveTo>
                            <a:pt x="0" y="0"/>
                          </a:moveTo>
                          <a:cubicBezTo>
                            <a:pt x="0" y="10954"/>
                            <a:pt x="105156" y="10954"/>
                            <a:pt x="105156" y="22003"/>
                          </a:cubicBezTo>
                          <a:cubicBezTo>
                            <a:pt x="105156" y="32957"/>
                            <a:pt x="0" y="32957"/>
                            <a:pt x="0" y="44005"/>
                          </a:cubicBezTo>
                          <a:cubicBezTo>
                            <a:pt x="0" y="54959"/>
                            <a:pt x="105156" y="54959"/>
                            <a:pt x="105156" y="66008"/>
                          </a:cubicBezTo>
                          <a:cubicBezTo>
                            <a:pt x="105156" y="76962"/>
                            <a:pt x="0" y="76962"/>
                            <a:pt x="0" y="88011"/>
                          </a:cubicBezTo>
                          <a:cubicBezTo>
                            <a:pt x="0" y="98965"/>
                            <a:pt x="105156" y="98965"/>
                            <a:pt x="105156" y="110014"/>
                          </a:cubicBezTo>
                          <a:cubicBezTo>
                            <a:pt x="105156" y="120967"/>
                            <a:pt x="0" y="120967"/>
                            <a:pt x="0" y="132017"/>
                          </a:cubicBezTo>
                          <a:cubicBezTo>
                            <a:pt x="0" y="143066"/>
                            <a:pt x="105156" y="143066"/>
                            <a:pt x="105156" y="154019"/>
                          </a:cubicBezTo>
                          <a:cubicBezTo>
                            <a:pt x="105156" y="164973"/>
                            <a:pt x="0" y="164973"/>
                            <a:pt x="0" y="176022"/>
                          </a:cubicBezTo>
                          <a:cubicBezTo>
                            <a:pt x="0" y="187071"/>
                            <a:pt x="105156" y="187071"/>
                            <a:pt x="105156" y="198025"/>
                          </a:cubicBezTo>
                          <a:cubicBezTo>
                            <a:pt x="105156" y="208979"/>
                            <a:pt x="0" y="208979"/>
                            <a:pt x="0" y="220028"/>
                          </a:cubicBezTo>
                          <a:cubicBezTo>
                            <a:pt x="0" y="231076"/>
                            <a:pt x="105156" y="231076"/>
                            <a:pt x="105156" y="242030"/>
                          </a:cubicBezTo>
                          <a:cubicBezTo>
                            <a:pt x="105156" y="253079"/>
                            <a:pt x="0" y="253079"/>
                            <a:pt x="0" y="264033"/>
                          </a:cubicBezTo>
                          <a:cubicBezTo>
                            <a:pt x="0" y="274987"/>
                            <a:pt x="105156" y="275082"/>
                            <a:pt x="105156" y="286036"/>
                          </a:cubicBezTo>
                          <a:cubicBezTo>
                            <a:pt x="105156" y="296990"/>
                            <a:pt x="0" y="296990"/>
                            <a:pt x="0" y="308038"/>
                          </a:cubicBezTo>
                          <a:cubicBezTo>
                            <a:pt x="0" y="319088"/>
                            <a:pt x="105156" y="319088"/>
                            <a:pt x="105156" y="330041"/>
                          </a:cubicBez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78" name="组合 177"/>
                <p:cNvGrpSpPr/>
                <p:nvPr/>
              </p:nvGrpSpPr>
              <p:grpSpPr>
                <a:xfrm>
                  <a:off x="5967317" y="2594038"/>
                  <a:ext cx="261080" cy="502539"/>
                  <a:chOff x="5967317" y="2594038"/>
                  <a:chExt cx="261080" cy="502539"/>
                </a:xfrm>
              </p:grpSpPr>
              <p:grpSp>
                <p:nvGrpSpPr>
                  <p:cNvPr id="179" name="组合 178"/>
                  <p:cNvGrpSpPr/>
                  <p:nvPr/>
                </p:nvGrpSpPr>
                <p:grpSpPr>
                  <a:xfrm>
                    <a:off x="5967317" y="2594038"/>
                    <a:ext cx="261080" cy="502539"/>
                    <a:chOff x="5967317" y="2594038"/>
                    <a:chExt cx="261080" cy="502539"/>
                  </a:xfrm>
                </p:grpSpPr>
                <p:sp>
                  <p:nvSpPr>
                    <p:cNvPr id="184" name="任意多边形: 形状 183"/>
                    <p:cNvSpPr/>
                    <p:nvPr/>
                  </p:nvSpPr>
                  <p:spPr>
                    <a:xfrm>
                      <a:off x="5967317" y="2648521"/>
                      <a:ext cx="261080" cy="448056"/>
                    </a:xfrm>
                    <a:custGeom>
                      <a:avLst/>
                      <a:gdLst>
                        <a:gd name="connsiteX0" fmla="*/ 261080 w 261080"/>
                        <a:gd name="connsiteY0" fmla="*/ 404051 h 448056"/>
                        <a:gd name="connsiteX1" fmla="*/ 261080 w 261080"/>
                        <a:gd name="connsiteY1" fmla="*/ 190214 h 448056"/>
                        <a:gd name="connsiteX2" fmla="*/ 235934 w 261080"/>
                        <a:gd name="connsiteY2" fmla="*/ 110395 h 448056"/>
                        <a:gd name="connsiteX3" fmla="*/ 183833 w 261080"/>
                        <a:gd name="connsiteY3" fmla="*/ 35814 h 448056"/>
                        <a:gd name="connsiteX4" fmla="*/ 183833 w 261080"/>
                        <a:gd name="connsiteY4" fmla="*/ 0 h 448056"/>
                        <a:gd name="connsiteX5" fmla="*/ 77248 w 261080"/>
                        <a:gd name="connsiteY5" fmla="*/ 0 h 448056"/>
                        <a:gd name="connsiteX6" fmla="*/ 77248 w 261080"/>
                        <a:gd name="connsiteY6" fmla="*/ 35814 h 448056"/>
                        <a:gd name="connsiteX7" fmla="*/ 25146 w 261080"/>
                        <a:gd name="connsiteY7" fmla="*/ 110395 h 448056"/>
                        <a:gd name="connsiteX8" fmla="*/ 0 w 261080"/>
                        <a:gd name="connsiteY8" fmla="*/ 190214 h 448056"/>
                        <a:gd name="connsiteX9" fmla="*/ 0 w 261080"/>
                        <a:gd name="connsiteY9" fmla="*/ 403955 h 448056"/>
                        <a:gd name="connsiteX10" fmla="*/ 44101 w 261080"/>
                        <a:gd name="connsiteY10" fmla="*/ 448056 h 448056"/>
                        <a:gd name="connsiteX11" fmla="*/ 216884 w 261080"/>
                        <a:gd name="connsiteY11" fmla="*/ 448056 h 448056"/>
                        <a:gd name="connsiteX12" fmla="*/ 261080 w 261080"/>
                        <a:gd name="connsiteY12" fmla="*/ 404051 h 4480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61080" h="448056">
                          <a:moveTo>
                            <a:pt x="261080" y="404051"/>
                          </a:moveTo>
                          <a:lnTo>
                            <a:pt x="261080" y="190214"/>
                          </a:lnTo>
                          <a:cubicBezTo>
                            <a:pt x="261080" y="161639"/>
                            <a:pt x="252317" y="133826"/>
                            <a:pt x="235934" y="110395"/>
                          </a:cubicBezTo>
                          <a:lnTo>
                            <a:pt x="183833" y="35814"/>
                          </a:lnTo>
                          <a:lnTo>
                            <a:pt x="183833" y="0"/>
                          </a:lnTo>
                          <a:lnTo>
                            <a:pt x="77248" y="0"/>
                          </a:lnTo>
                          <a:lnTo>
                            <a:pt x="77248" y="35814"/>
                          </a:lnTo>
                          <a:lnTo>
                            <a:pt x="25146" y="110395"/>
                          </a:lnTo>
                          <a:cubicBezTo>
                            <a:pt x="8763" y="133826"/>
                            <a:pt x="0" y="161639"/>
                            <a:pt x="0" y="190214"/>
                          </a:cubicBezTo>
                          <a:lnTo>
                            <a:pt x="0" y="403955"/>
                          </a:lnTo>
                          <a:cubicBezTo>
                            <a:pt x="0" y="428339"/>
                            <a:pt x="19717" y="448056"/>
                            <a:pt x="44101" y="448056"/>
                          </a:cubicBezTo>
                          <a:lnTo>
                            <a:pt x="216884" y="448056"/>
                          </a:lnTo>
                          <a:cubicBezTo>
                            <a:pt x="241268" y="448151"/>
                            <a:pt x="261080" y="428339"/>
                            <a:pt x="261080" y="404051"/>
                          </a:cubicBezTo>
                          <a:close/>
                        </a:path>
                      </a:pathLst>
                    </a:custGeom>
                    <a:solidFill>
                      <a:srgbClr val="FCFDF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6031515" y="2594038"/>
                      <a:ext cx="132778" cy="74390"/>
                    </a:xfrm>
                    <a:custGeom>
                      <a:avLst/>
                      <a:gdLst>
                        <a:gd name="connsiteX0" fmla="*/ 124111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3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8 w 132778"/>
                        <a:gd name="connsiteY6" fmla="*/ 8573 h 74390"/>
                        <a:gd name="connsiteX7" fmla="*/ 132778 w 132778"/>
                        <a:gd name="connsiteY7" fmla="*/ 65818 h 74390"/>
                        <a:gd name="connsiteX8" fmla="*/ 124111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111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3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8" y="3810"/>
                            <a:pt x="132778" y="8573"/>
                          </a:cubicBezTo>
                          <a:lnTo>
                            <a:pt x="132778" y="65818"/>
                          </a:lnTo>
                          <a:cubicBezTo>
                            <a:pt x="132778" y="70485"/>
                            <a:pt x="128873" y="74390"/>
                            <a:pt x="124111" y="74390"/>
                          </a:cubicBezTo>
                          <a:close/>
                        </a:path>
                      </a:pathLst>
                    </a:custGeom>
                    <a:solidFill>
                      <a:srgbClr val="453199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6009608" y="2812541"/>
                      <a:ext cx="175355" cy="222218"/>
                    </a:xfrm>
                    <a:custGeom>
                      <a:avLst/>
                      <a:gdLst>
                        <a:gd name="connsiteX0" fmla="*/ 148304 w 175355"/>
                        <a:gd name="connsiteY0" fmla="*/ 222218 h 222218"/>
                        <a:gd name="connsiteX1" fmla="*/ 27146 w 175355"/>
                        <a:gd name="connsiteY1" fmla="*/ 222218 h 222218"/>
                        <a:gd name="connsiteX2" fmla="*/ 0 w 175355"/>
                        <a:gd name="connsiteY2" fmla="*/ 195072 h 222218"/>
                        <a:gd name="connsiteX3" fmla="*/ 0 w 175355"/>
                        <a:gd name="connsiteY3" fmla="*/ 0 h 222218"/>
                        <a:gd name="connsiteX4" fmla="*/ 175355 w 175355"/>
                        <a:gd name="connsiteY4" fmla="*/ 0 h 222218"/>
                        <a:gd name="connsiteX5" fmla="*/ 175355 w 175355"/>
                        <a:gd name="connsiteY5" fmla="*/ 194977 h 222218"/>
                        <a:gd name="connsiteX6" fmla="*/ 148304 w 175355"/>
                        <a:gd name="connsiteY6" fmla="*/ 222218 h 222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218">
                          <a:moveTo>
                            <a:pt x="148304" y="222218"/>
                          </a:moveTo>
                          <a:lnTo>
                            <a:pt x="27146" y="222218"/>
                          </a:lnTo>
                          <a:cubicBezTo>
                            <a:pt x="12192" y="222218"/>
                            <a:pt x="0" y="210121"/>
                            <a:pt x="0" y="195072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7"/>
                          </a:lnTo>
                          <a:cubicBezTo>
                            <a:pt x="175355" y="210026"/>
                            <a:pt x="163259" y="222218"/>
                            <a:pt x="148304" y="222218"/>
                          </a:cubicBezTo>
                          <a:close/>
                        </a:path>
                      </a:pathLst>
                    </a:custGeom>
                    <a:solidFill>
                      <a:srgbClr val="F1CE65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0" name="组合 179"/>
                  <p:cNvGrpSpPr/>
                  <p:nvPr/>
                </p:nvGrpSpPr>
                <p:grpSpPr>
                  <a:xfrm>
                    <a:off x="5967412" y="2594038"/>
                    <a:ext cx="260889" cy="502443"/>
                    <a:chOff x="5967412" y="2594038"/>
                    <a:chExt cx="260889" cy="502443"/>
                  </a:xfrm>
                  <a:noFill/>
                </p:grpSpPr>
                <p:sp>
                  <p:nvSpPr>
                    <p:cNvPr id="181" name="任意多边形: 形状 180"/>
                    <p:cNvSpPr/>
                    <p:nvPr/>
                  </p:nvSpPr>
                  <p:spPr>
                    <a:xfrm>
                      <a:off x="5967412" y="2668428"/>
                      <a:ext cx="260889" cy="428053"/>
                    </a:xfrm>
                    <a:custGeom>
                      <a:avLst/>
                      <a:gdLst>
                        <a:gd name="connsiteX0" fmla="*/ 183737 w 260889"/>
                        <a:gd name="connsiteY0" fmla="*/ 0 h 428053"/>
                        <a:gd name="connsiteX1" fmla="*/ 183737 w 260889"/>
                        <a:gd name="connsiteY1" fmla="*/ 16002 h 428053"/>
                        <a:gd name="connsiteX2" fmla="*/ 235839 w 260889"/>
                        <a:gd name="connsiteY2" fmla="*/ 90488 h 428053"/>
                        <a:gd name="connsiteX3" fmla="*/ 260890 w 260889"/>
                        <a:gd name="connsiteY3" fmla="*/ 170307 h 428053"/>
                        <a:gd name="connsiteX4" fmla="*/ 260890 w 260889"/>
                        <a:gd name="connsiteY4" fmla="*/ 384048 h 428053"/>
                        <a:gd name="connsiteX5" fmla="*/ 216884 w 260889"/>
                        <a:gd name="connsiteY5" fmla="*/ 428053 h 428053"/>
                        <a:gd name="connsiteX6" fmla="*/ 44005 w 260889"/>
                        <a:gd name="connsiteY6" fmla="*/ 428053 h 428053"/>
                        <a:gd name="connsiteX7" fmla="*/ 0 w 260889"/>
                        <a:gd name="connsiteY7" fmla="*/ 384048 h 428053"/>
                        <a:gd name="connsiteX8" fmla="*/ 0 w 260889"/>
                        <a:gd name="connsiteY8" fmla="*/ 170307 h 428053"/>
                        <a:gd name="connsiteX9" fmla="*/ 25146 w 260889"/>
                        <a:gd name="connsiteY9" fmla="*/ 90488 h 428053"/>
                        <a:gd name="connsiteX10" fmla="*/ 77152 w 260889"/>
                        <a:gd name="connsiteY10" fmla="*/ 16002 h 428053"/>
                        <a:gd name="connsiteX11" fmla="*/ 77152 w 260889"/>
                        <a:gd name="connsiteY11" fmla="*/ 0 h 428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260889" h="428053">
                          <a:moveTo>
                            <a:pt x="183737" y="0"/>
                          </a:moveTo>
                          <a:lnTo>
                            <a:pt x="183737" y="16002"/>
                          </a:lnTo>
                          <a:lnTo>
                            <a:pt x="235839" y="90488"/>
                          </a:lnTo>
                          <a:cubicBezTo>
                            <a:pt x="252127" y="113919"/>
                            <a:pt x="260890" y="141827"/>
                            <a:pt x="260890" y="170307"/>
                          </a:cubicBezTo>
                          <a:lnTo>
                            <a:pt x="260890" y="384048"/>
                          </a:lnTo>
                          <a:cubicBezTo>
                            <a:pt x="260890" y="408337"/>
                            <a:pt x="241173" y="428053"/>
                            <a:pt x="216884" y="428053"/>
                          </a:cubicBezTo>
                          <a:lnTo>
                            <a:pt x="44005" y="428053"/>
                          </a:lnTo>
                          <a:cubicBezTo>
                            <a:pt x="19717" y="428053"/>
                            <a:pt x="0" y="408337"/>
                            <a:pt x="0" y="384048"/>
                          </a:cubicBezTo>
                          <a:lnTo>
                            <a:pt x="0" y="170307"/>
                          </a:lnTo>
                          <a:cubicBezTo>
                            <a:pt x="0" y="141732"/>
                            <a:pt x="8668" y="113919"/>
                            <a:pt x="25146" y="90488"/>
                          </a:cubicBezTo>
                          <a:lnTo>
                            <a:pt x="77152" y="16002"/>
                          </a:lnTo>
                          <a:lnTo>
                            <a:pt x="77152" y="0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2" name="任意多边形: 形状 181"/>
                    <p:cNvSpPr/>
                    <p:nvPr/>
                  </p:nvSpPr>
                  <p:spPr>
                    <a:xfrm>
                      <a:off x="6031515" y="2594038"/>
                      <a:ext cx="132778" cy="74390"/>
                    </a:xfrm>
                    <a:custGeom>
                      <a:avLst/>
                      <a:gdLst>
                        <a:gd name="connsiteX0" fmla="*/ 124111 w 132778"/>
                        <a:gd name="connsiteY0" fmla="*/ 74390 h 74390"/>
                        <a:gd name="connsiteX1" fmla="*/ 8572 w 132778"/>
                        <a:gd name="connsiteY1" fmla="*/ 74390 h 74390"/>
                        <a:gd name="connsiteX2" fmla="*/ 0 w 132778"/>
                        <a:gd name="connsiteY2" fmla="*/ 65818 h 74390"/>
                        <a:gd name="connsiteX3" fmla="*/ 0 w 132778"/>
                        <a:gd name="connsiteY3" fmla="*/ 8573 h 74390"/>
                        <a:gd name="connsiteX4" fmla="*/ 8572 w 132778"/>
                        <a:gd name="connsiteY4" fmla="*/ 0 h 74390"/>
                        <a:gd name="connsiteX5" fmla="*/ 124206 w 132778"/>
                        <a:gd name="connsiteY5" fmla="*/ 0 h 74390"/>
                        <a:gd name="connsiteX6" fmla="*/ 132778 w 132778"/>
                        <a:gd name="connsiteY6" fmla="*/ 8573 h 74390"/>
                        <a:gd name="connsiteX7" fmla="*/ 132778 w 132778"/>
                        <a:gd name="connsiteY7" fmla="*/ 65818 h 74390"/>
                        <a:gd name="connsiteX8" fmla="*/ 124111 w 132778"/>
                        <a:gd name="connsiteY8" fmla="*/ 74390 h 7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32778" h="74390">
                          <a:moveTo>
                            <a:pt x="124111" y="74390"/>
                          </a:moveTo>
                          <a:lnTo>
                            <a:pt x="8572" y="74390"/>
                          </a:lnTo>
                          <a:cubicBezTo>
                            <a:pt x="3810" y="74390"/>
                            <a:pt x="0" y="70580"/>
                            <a:pt x="0" y="65818"/>
                          </a:cubicBezTo>
                          <a:lnTo>
                            <a:pt x="0" y="8573"/>
                          </a:lnTo>
                          <a:cubicBezTo>
                            <a:pt x="0" y="3810"/>
                            <a:pt x="3810" y="0"/>
                            <a:pt x="8572" y="0"/>
                          </a:cubicBezTo>
                          <a:lnTo>
                            <a:pt x="124206" y="0"/>
                          </a:lnTo>
                          <a:cubicBezTo>
                            <a:pt x="128968" y="0"/>
                            <a:pt x="132778" y="3810"/>
                            <a:pt x="132778" y="8573"/>
                          </a:cubicBezTo>
                          <a:lnTo>
                            <a:pt x="132778" y="65818"/>
                          </a:lnTo>
                          <a:cubicBezTo>
                            <a:pt x="132778" y="70485"/>
                            <a:pt x="128873" y="74390"/>
                            <a:pt x="124111" y="74390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3" name="任意多边形: 形状 182"/>
                    <p:cNvSpPr/>
                    <p:nvPr/>
                  </p:nvSpPr>
                  <p:spPr>
                    <a:xfrm>
                      <a:off x="6009608" y="2812541"/>
                      <a:ext cx="175355" cy="222218"/>
                    </a:xfrm>
                    <a:custGeom>
                      <a:avLst/>
                      <a:gdLst>
                        <a:gd name="connsiteX0" fmla="*/ 148304 w 175355"/>
                        <a:gd name="connsiteY0" fmla="*/ 222218 h 222218"/>
                        <a:gd name="connsiteX1" fmla="*/ 27146 w 175355"/>
                        <a:gd name="connsiteY1" fmla="*/ 222218 h 222218"/>
                        <a:gd name="connsiteX2" fmla="*/ 0 w 175355"/>
                        <a:gd name="connsiteY2" fmla="*/ 195072 h 222218"/>
                        <a:gd name="connsiteX3" fmla="*/ 0 w 175355"/>
                        <a:gd name="connsiteY3" fmla="*/ 0 h 222218"/>
                        <a:gd name="connsiteX4" fmla="*/ 175355 w 175355"/>
                        <a:gd name="connsiteY4" fmla="*/ 0 h 222218"/>
                        <a:gd name="connsiteX5" fmla="*/ 175355 w 175355"/>
                        <a:gd name="connsiteY5" fmla="*/ 194977 h 222218"/>
                        <a:gd name="connsiteX6" fmla="*/ 148304 w 175355"/>
                        <a:gd name="connsiteY6" fmla="*/ 222218 h 222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355" h="222218">
                          <a:moveTo>
                            <a:pt x="148304" y="222218"/>
                          </a:moveTo>
                          <a:lnTo>
                            <a:pt x="27146" y="222218"/>
                          </a:lnTo>
                          <a:cubicBezTo>
                            <a:pt x="12192" y="222218"/>
                            <a:pt x="0" y="210121"/>
                            <a:pt x="0" y="195072"/>
                          </a:cubicBezTo>
                          <a:lnTo>
                            <a:pt x="0" y="0"/>
                          </a:lnTo>
                          <a:lnTo>
                            <a:pt x="175355" y="0"/>
                          </a:lnTo>
                          <a:lnTo>
                            <a:pt x="175355" y="194977"/>
                          </a:lnTo>
                          <a:cubicBezTo>
                            <a:pt x="175355" y="210026"/>
                            <a:pt x="163259" y="222218"/>
                            <a:pt x="148304" y="222218"/>
                          </a:cubicBezTo>
                          <a:close/>
                        </a:path>
                      </a:pathLst>
                    </a:custGeom>
                    <a:noFill/>
                    <a:ln w="14288" cap="rnd">
                      <a:solidFill>
                        <a:srgbClr val="35247D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sp>
          <p:nvSpPr>
            <p:cNvPr id="12" name="任意多边形: 形状 11"/>
            <p:cNvSpPr/>
            <p:nvPr/>
          </p:nvSpPr>
          <p:spPr>
            <a:xfrm>
              <a:off x="8421350" y="25618"/>
              <a:ext cx="4119074" cy="2775568"/>
            </a:xfrm>
            <a:custGeom>
              <a:avLst/>
              <a:gdLst>
                <a:gd name="connsiteX0" fmla="*/ 0 w 2941891"/>
                <a:gd name="connsiteY0" fmla="*/ 0 h 1982343"/>
                <a:gd name="connsiteX1" fmla="*/ 2941891 w 2941891"/>
                <a:gd name="connsiteY1" fmla="*/ 0 h 1982343"/>
                <a:gd name="connsiteX2" fmla="*/ 2941891 w 2941891"/>
                <a:gd name="connsiteY2" fmla="*/ 1982343 h 1982343"/>
                <a:gd name="connsiteX3" fmla="*/ 0 w 2941891"/>
                <a:gd name="connsiteY3" fmla="*/ 1982343 h 198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1891" h="1982343">
                  <a:moveTo>
                    <a:pt x="0" y="0"/>
                  </a:moveTo>
                  <a:lnTo>
                    <a:pt x="2941891" y="0"/>
                  </a:lnTo>
                  <a:lnTo>
                    <a:pt x="2941891" y="1982343"/>
                  </a:lnTo>
                  <a:lnTo>
                    <a:pt x="0" y="1982343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684209" y="0"/>
              <a:ext cx="3507792" cy="6007252"/>
              <a:chOff x="8684209" y="0"/>
              <a:chExt cx="3507792" cy="6007252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8920132" y="220996"/>
                <a:ext cx="3271869" cy="244989"/>
              </a:xfrm>
              <a:custGeom>
                <a:avLst/>
                <a:gdLst>
                  <a:gd name="connsiteX0" fmla="*/ 122429 w 3271869"/>
                  <a:gd name="connsiteY0" fmla="*/ 0 h 244989"/>
                  <a:gd name="connsiteX1" fmla="*/ 3271869 w 3271869"/>
                  <a:gd name="connsiteY1" fmla="*/ 0 h 244989"/>
                  <a:gd name="connsiteX2" fmla="*/ 3271869 w 3271869"/>
                  <a:gd name="connsiteY2" fmla="*/ 244989 h 244989"/>
                  <a:gd name="connsiteX3" fmla="*/ 122429 w 3271869"/>
                  <a:gd name="connsiteY3" fmla="*/ 244989 h 244989"/>
                  <a:gd name="connsiteX4" fmla="*/ 0 w 3271869"/>
                  <a:gd name="connsiteY4" fmla="*/ 122562 h 244989"/>
                  <a:gd name="connsiteX5" fmla="*/ 0 w 3271869"/>
                  <a:gd name="connsiteY5" fmla="*/ 122429 h 244989"/>
                  <a:gd name="connsiteX6" fmla="*/ 122429 w 3271869"/>
                  <a:gd name="connsiteY6" fmla="*/ 0 h 2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1869" h="244989">
                    <a:moveTo>
                      <a:pt x="122429" y="0"/>
                    </a:moveTo>
                    <a:lnTo>
                      <a:pt x="3271869" y="0"/>
                    </a:lnTo>
                    <a:lnTo>
                      <a:pt x="3271869" y="244989"/>
                    </a:lnTo>
                    <a:lnTo>
                      <a:pt x="122429" y="244989"/>
                    </a:lnTo>
                    <a:cubicBezTo>
                      <a:pt x="54813" y="244989"/>
                      <a:pt x="0" y="190178"/>
                      <a:pt x="0" y="122562"/>
                    </a:cubicBezTo>
                    <a:lnTo>
                      <a:pt x="0" y="122429"/>
                    </a:lnTo>
                    <a:cubicBezTo>
                      <a:pt x="0" y="54813"/>
                      <a:pt x="54813" y="0"/>
                      <a:pt x="122429" y="0"/>
                    </a:cubicBezTo>
                    <a:close/>
                  </a:path>
                </a:pathLst>
              </a:custGeom>
              <a:solidFill>
                <a:srgbClr val="3524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8684342" y="1"/>
                <a:ext cx="3507658" cy="221129"/>
              </a:xfrm>
              <a:custGeom>
                <a:avLst/>
                <a:gdLst>
                  <a:gd name="connsiteX0" fmla="*/ 12470 w 3507658"/>
                  <a:gd name="connsiteY0" fmla="*/ 0 h 221129"/>
                  <a:gd name="connsiteX1" fmla="*/ 3507658 w 3507658"/>
                  <a:gd name="connsiteY1" fmla="*/ 0 h 221129"/>
                  <a:gd name="connsiteX2" fmla="*/ 3507658 w 3507658"/>
                  <a:gd name="connsiteY2" fmla="*/ 221129 h 221129"/>
                  <a:gd name="connsiteX3" fmla="*/ 159237 w 3507658"/>
                  <a:gd name="connsiteY3" fmla="*/ 221129 h 221129"/>
                  <a:gd name="connsiteX4" fmla="*/ 0 w 3507658"/>
                  <a:gd name="connsiteY4" fmla="*/ 61893 h 221129"/>
                  <a:gd name="connsiteX5" fmla="*/ 0 w 3507658"/>
                  <a:gd name="connsiteY5" fmla="*/ 61760 h 221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658" h="221129">
                    <a:moveTo>
                      <a:pt x="12470" y="0"/>
                    </a:moveTo>
                    <a:lnTo>
                      <a:pt x="3507658" y="0"/>
                    </a:lnTo>
                    <a:lnTo>
                      <a:pt x="3507658" y="221129"/>
                    </a:lnTo>
                    <a:lnTo>
                      <a:pt x="159237" y="221129"/>
                    </a:lnTo>
                    <a:cubicBezTo>
                      <a:pt x="71217" y="221129"/>
                      <a:pt x="0" y="149780"/>
                      <a:pt x="0" y="61893"/>
                    </a:cubicBezTo>
                    <a:lnTo>
                      <a:pt x="0" y="61760"/>
                    </a:lnTo>
                    <a:close/>
                  </a:path>
                </a:pathLst>
              </a:custGeom>
              <a:solidFill>
                <a:srgbClr val="5A9E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8684210" y="0"/>
                <a:ext cx="3507791" cy="220997"/>
              </a:xfrm>
              <a:custGeom>
                <a:avLst/>
                <a:gdLst>
                  <a:gd name="connsiteX0" fmla="*/ 14745 w 3507791"/>
                  <a:gd name="connsiteY0" fmla="*/ 0 h 220997"/>
                  <a:gd name="connsiteX1" fmla="*/ 23735 w 3507791"/>
                  <a:gd name="connsiteY1" fmla="*/ 0 h 220997"/>
                  <a:gd name="connsiteX2" fmla="*/ 41574 w 3507791"/>
                  <a:gd name="connsiteY2" fmla="*/ 26029 h 220997"/>
                  <a:gd name="connsiteX3" fmla="*/ 159370 w 3507791"/>
                  <a:gd name="connsiteY3" fmla="*/ 78297 h 220997"/>
                  <a:gd name="connsiteX4" fmla="*/ 3507791 w 3507791"/>
                  <a:gd name="connsiteY4" fmla="*/ 78297 h 220997"/>
                  <a:gd name="connsiteX5" fmla="*/ 3507791 w 3507791"/>
                  <a:gd name="connsiteY5" fmla="*/ 220997 h 220997"/>
                  <a:gd name="connsiteX6" fmla="*/ 159370 w 3507791"/>
                  <a:gd name="connsiteY6" fmla="*/ 220997 h 220997"/>
                  <a:gd name="connsiteX7" fmla="*/ 0 w 3507791"/>
                  <a:gd name="connsiteY7" fmla="*/ 61627 h 2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7791" h="220997">
                    <a:moveTo>
                      <a:pt x="14745" y="0"/>
                    </a:moveTo>
                    <a:lnTo>
                      <a:pt x="23735" y="0"/>
                    </a:lnTo>
                    <a:lnTo>
                      <a:pt x="41574" y="26029"/>
                    </a:lnTo>
                    <a:cubicBezTo>
                      <a:pt x="70675" y="58118"/>
                      <a:pt x="112659" y="78297"/>
                      <a:pt x="159370" y="78297"/>
                    </a:cubicBezTo>
                    <a:lnTo>
                      <a:pt x="3507791" y="78297"/>
                    </a:lnTo>
                    <a:lnTo>
                      <a:pt x="3507791" y="220997"/>
                    </a:lnTo>
                    <a:lnTo>
                      <a:pt x="159370" y="220997"/>
                    </a:lnTo>
                    <a:cubicBezTo>
                      <a:pt x="71350" y="220997"/>
                      <a:pt x="0" y="149647"/>
                      <a:pt x="0" y="61627"/>
                    </a:cubicBezTo>
                    <a:close/>
                  </a:path>
                </a:pathLst>
              </a:custGeom>
              <a:solidFill>
                <a:srgbClr val="3683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8684209" y="465986"/>
                <a:ext cx="3507791" cy="114693"/>
              </a:xfrm>
              <a:custGeom>
                <a:avLst/>
                <a:gdLst>
                  <a:gd name="connsiteX0" fmla="*/ 57347 w 3507791"/>
                  <a:gd name="connsiteY0" fmla="*/ 0 h 114693"/>
                  <a:gd name="connsiteX1" fmla="*/ 3507791 w 3507791"/>
                  <a:gd name="connsiteY1" fmla="*/ 0 h 114693"/>
                  <a:gd name="connsiteX2" fmla="*/ 3507791 w 3507791"/>
                  <a:gd name="connsiteY2" fmla="*/ 114693 h 114693"/>
                  <a:gd name="connsiteX3" fmla="*/ 57347 w 3507791"/>
                  <a:gd name="connsiteY3" fmla="*/ 114693 h 114693"/>
                  <a:gd name="connsiteX4" fmla="*/ 0 w 3507791"/>
                  <a:gd name="connsiteY4" fmla="*/ 57347 h 114693"/>
                  <a:gd name="connsiteX5" fmla="*/ 57347 w 3507791"/>
                  <a:gd name="connsiteY5" fmla="*/ 0 h 1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791" h="114693">
                    <a:moveTo>
                      <a:pt x="57347" y="0"/>
                    </a:moveTo>
                    <a:lnTo>
                      <a:pt x="3507791" y="0"/>
                    </a:lnTo>
                    <a:lnTo>
                      <a:pt x="3507791" y="114693"/>
                    </a:lnTo>
                    <a:lnTo>
                      <a:pt x="57347" y="114693"/>
                    </a:lnTo>
                    <a:cubicBezTo>
                      <a:pt x="25739" y="114693"/>
                      <a:pt x="0" y="89087"/>
                      <a:pt x="0" y="57347"/>
                    </a:cubicBezTo>
                    <a:cubicBezTo>
                      <a:pt x="0" y="25739"/>
                      <a:pt x="25606" y="0"/>
                      <a:pt x="57347" y="0"/>
                    </a:cubicBezTo>
                    <a:close/>
                  </a:path>
                </a:pathLst>
              </a:custGeom>
              <a:solidFill>
                <a:srgbClr val="5A9ED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162718" y="221130"/>
                <a:ext cx="2330932" cy="244856"/>
                <a:chOff x="4901469" y="1477803"/>
                <a:chExt cx="1664779" cy="174879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4901469" y="1477803"/>
                  <a:ext cx="174878" cy="174879"/>
                  <a:chOff x="4901469" y="1477803"/>
                  <a:chExt cx="174878" cy="174879"/>
                </a:xfrm>
              </p:grpSpPr>
              <p:sp>
                <p:nvSpPr>
                  <p:cNvPr id="173" name="任意多边形: 形状 172"/>
                  <p:cNvSpPr/>
                  <p:nvPr/>
                </p:nvSpPr>
                <p:spPr>
                  <a:xfrm>
                    <a:off x="4901469" y="1477803"/>
                    <a:ext cx="174878" cy="174879"/>
                  </a:xfrm>
                  <a:custGeom>
                    <a:avLst/>
                    <a:gdLst>
                      <a:gd name="connsiteX0" fmla="*/ 174879 w 174878"/>
                      <a:gd name="connsiteY0" fmla="*/ 87440 h 174879"/>
                      <a:gd name="connsiteX1" fmla="*/ 87439 w 174878"/>
                      <a:gd name="connsiteY1" fmla="*/ 174879 h 174879"/>
                      <a:gd name="connsiteX2" fmla="*/ 0 w 174878"/>
                      <a:gd name="connsiteY2" fmla="*/ 87440 h 174879"/>
                      <a:gd name="connsiteX3" fmla="*/ 87439 w 174878"/>
                      <a:gd name="connsiteY3" fmla="*/ 0 h 174879"/>
                      <a:gd name="connsiteX4" fmla="*/ 174879 w 174878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8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39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39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任意多边形: 形状 173"/>
                  <p:cNvSpPr/>
                  <p:nvPr/>
                </p:nvSpPr>
                <p:spPr>
                  <a:xfrm>
                    <a:off x="4947951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7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7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7" y="81915"/>
                        </a:cubicBezTo>
                        <a:cubicBezTo>
                          <a:pt x="18383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7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8" name="组合 157"/>
                <p:cNvGrpSpPr/>
                <p:nvPr/>
              </p:nvGrpSpPr>
              <p:grpSpPr>
                <a:xfrm>
                  <a:off x="5199507" y="1477803"/>
                  <a:ext cx="174879" cy="174879"/>
                  <a:chOff x="5199507" y="1477803"/>
                  <a:chExt cx="174879" cy="174879"/>
                </a:xfrm>
              </p:grpSpPr>
              <p:sp>
                <p:nvSpPr>
                  <p:cNvPr id="171" name="任意多边形: 形状 170"/>
                  <p:cNvSpPr/>
                  <p:nvPr/>
                </p:nvSpPr>
                <p:spPr>
                  <a:xfrm>
                    <a:off x="5199507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39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39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39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39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" name="任意多边形: 形状 171"/>
                  <p:cNvSpPr/>
                  <p:nvPr/>
                </p:nvSpPr>
                <p:spPr>
                  <a:xfrm>
                    <a:off x="5245893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8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8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8" y="81915"/>
                        </a:cubicBezTo>
                        <a:cubicBezTo>
                          <a:pt x="18288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8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9" name="组合 158"/>
                <p:cNvGrpSpPr/>
                <p:nvPr/>
              </p:nvGrpSpPr>
              <p:grpSpPr>
                <a:xfrm>
                  <a:off x="5497449" y="1477803"/>
                  <a:ext cx="174879" cy="174879"/>
                  <a:chOff x="5497449" y="1477803"/>
                  <a:chExt cx="174879" cy="174879"/>
                </a:xfrm>
              </p:grpSpPr>
              <p:sp>
                <p:nvSpPr>
                  <p:cNvPr id="169" name="任意多边形: 形状 168"/>
                  <p:cNvSpPr/>
                  <p:nvPr/>
                </p:nvSpPr>
                <p:spPr>
                  <a:xfrm>
                    <a:off x="5497449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任意多边形: 形状 169"/>
                  <p:cNvSpPr/>
                  <p:nvPr/>
                </p:nvSpPr>
                <p:spPr>
                  <a:xfrm>
                    <a:off x="5543931" y="1524285"/>
                    <a:ext cx="81915" cy="81914"/>
                  </a:xfrm>
                  <a:custGeom>
                    <a:avLst/>
                    <a:gdLst>
                      <a:gd name="connsiteX0" fmla="*/ 81915 w 81915"/>
                      <a:gd name="connsiteY0" fmla="*/ 40958 h 81914"/>
                      <a:gd name="connsiteX1" fmla="*/ 40957 w 81915"/>
                      <a:gd name="connsiteY1" fmla="*/ 81915 h 81914"/>
                      <a:gd name="connsiteX2" fmla="*/ 0 w 81915"/>
                      <a:gd name="connsiteY2" fmla="*/ 40958 h 81914"/>
                      <a:gd name="connsiteX3" fmla="*/ 40957 w 81915"/>
                      <a:gd name="connsiteY3" fmla="*/ 0 h 81914"/>
                      <a:gd name="connsiteX4" fmla="*/ 81915 w 81915"/>
                      <a:gd name="connsiteY4" fmla="*/ 40958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4">
                        <a:moveTo>
                          <a:pt x="81915" y="40958"/>
                        </a:moveTo>
                        <a:cubicBezTo>
                          <a:pt x="81915" y="63578"/>
                          <a:pt x="63578" y="81915"/>
                          <a:pt x="40957" y="81915"/>
                        </a:cubicBezTo>
                        <a:cubicBezTo>
                          <a:pt x="18337" y="81915"/>
                          <a:pt x="0" y="63578"/>
                          <a:pt x="0" y="40958"/>
                        </a:cubicBezTo>
                        <a:cubicBezTo>
                          <a:pt x="0" y="18337"/>
                          <a:pt x="18337" y="0"/>
                          <a:pt x="40957" y="0"/>
                        </a:cubicBezTo>
                        <a:cubicBezTo>
                          <a:pt x="63578" y="0"/>
                          <a:pt x="81915" y="18337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0" name="组合 159"/>
                <p:cNvGrpSpPr/>
                <p:nvPr/>
              </p:nvGrpSpPr>
              <p:grpSpPr>
                <a:xfrm>
                  <a:off x="5795391" y="1477803"/>
                  <a:ext cx="174879" cy="174879"/>
                  <a:chOff x="5795391" y="1477803"/>
                  <a:chExt cx="174879" cy="174879"/>
                </a:xfrm>
              </p:grpSpPr>
              <p:sp>
                <p:nvSpPr>
                  <p:cNvPr id="167" name="任意多边形: 形状 166"/>
                  <p:cNvSpPr/>
                  <p:nvPr/>
                </p:nvSpPr>
                <p:spPr>
                  <a:xfrm>
                    <a:off x="5795391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任意多边形: 形状 167"/>
                  <p:cNvSpPr/>
                  <p:nvPr/>
                </p:nvSpPr>
                <p:spPr>
                  <a:xfrm>
                    <a:off x="5841873" y="1524285"/>
                    <a:ext cx="81914" cy="81915"/>
                  </a:xfrm>
                  <a:custGeom>
                    <a:avLst/>
                    <a:gdLst>
                      <a:gd name="connsiteX0" fmla="*/ 81915 w 81914"/>
                      <a:gd name="connsiteY0" fmla="*/ 40958 h 81915"/>
                      <a:gd name="connsiteX1" fmla="*/ 40957 w 81914"/>
                      <a:gd name="connsiteY1" fmla="*/ 81915 h 81915"/>
                      <a:gd name="connsiteX2" fmla="*/ 0 w 81914"/>
                      <a:gd name="connsiteY2" fmla="*/ 40958 h 81915"/>
                      <a:gd name="connsiteX3" fmla="*/ 40957 w 81914"/>
                      <a:gd name="connsiteY3" fmla="*/ 0 h 81915"/>
                      <a:gd name="connsiteX4" fmla="*/ 81915 w 81914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4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7" y="81915"/>
                        </a:cubicBezTo>
                        <a:cubicBezTo>
                          <a:pt x="18383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7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" name="组合 160"/>
                <p:cNvGrpSpPr/>
                <p:nvPr/>
              </p:nvGrpSpPr>
              <p:grpSpPr>
                <a:xfrm>
                  <a:off x="6093428" y="1477803"/>
                  <a:ext cx="174879" cy="174879"/>
                  <a:chOff x="6093428" y="1477803"/>
                  <a:chExt cx="174879" cy="174879"/>
                </a:xfrm>
              </p:grpSpPr>
              <p:sp>
                <p:nvSpPr>
                  <p:cNvPr id="165" name="任意多边形: 形状 164"/>
                  <p:cNvSpPr/>
                  <p:nvPr/>
                </p:nvSpPr>
                <p:spPr>
                  <a:xfrm>
                    <a:off x="6093428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任意多边形: 形状 165"/>
                  <p:cNvSpPr/>
                  <p:nvPr/>
                </p:nvSpPr>
                <p:spPr>
                  <a:xfrm>
                    <a:off x="6139910" y="1524285"/>
                    <a:ext cx="81915" cy="81915"/>
                  </a:xfrm>
                  <a:custGeom>
                    <a:avLst/>
                    <a:gdLst>
                      <a:gd name="connsiteX0" fmla="*/ 81915 w 81915"/>
                      <a:gd name="connsiteY0" fmla="*/ 40958 h 81915"/>
                      <a:gd name="connsiteX1" fmla="*/ 40958 w 81915"/>
                      <a:gd name="connsiteY1" fmla="*/ 81915 h 81915"/>
                      <a:gd name="connsiteX2" fmla="*/ 0 w 81915"/>
                      <a:gd name="connsiteY2" fmla="*/ 40958 h 81915"/>
                      <a:gd name="connsiteX3" fmla="*/ 40958 w 81915"/>
                      <a:gd name="connsiteY3" fmla="*/ 0 h 81915"/>
                      <a:gd name="connsiteX4" fmla="*/ 81915 w 81915"/>
                      <a:gd name="connsiteY4" fmla="*/ 40958 h 8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5">
                        <a:moveTo>
                          <a:pt x="81915" y="40958"/>
                        </a:moveTo>
                        <a:cubicBezTo>
                          <a:pt x="81915" y="63532"/>
                          <a:pt x="63627" y="81915"/>
                          <a:pt x="40958" y="81915"/>
                        </a:cubicBezTo>
                        <a:cubicBezTo>
                          <a:pt x="18288" y="81915"/>
                          <a:pt x="0" y="63627"/>
                          <a:pt x="0" y="40958"/>
                        </a:cubicBezTo>
                        <a:cubicBezTo>
                          <a:pt x="0" y="18288"/>
                          <a:pt x="18288" y="0"/>
                          <a:pt x="40958" y="0"/>
                        </a:cubicBezTo>
                        <a:cubicBezTo>
                          <a:pt x="63627" y="0"/>
                          <a:pt x="81915" y="18288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2" name="组合 161"/>
                <p:cNvGrpSpPr/>
                <p:nvPr/>
              </p:nvGrpSpPr>
              <p:grpSpPr>
                <a:xfrm>
                  <a:off x="6391370" y="1477803"/>
                  <a:ext cx="174879" cy="174879"/>
                  <a:chOff x="6391370" y="1477803"/>
                  <a:chExt cx="174879" cy="174879"/>
                </a:xfrm>
              </p:grpSpPr>
              <p:sp>
                <p:nvSpPr>
                  <p:cNvPr id="163" name="任意多边形: 形状 162"/>
                  <p:cNvSpPr/>
                  <p:nvPr/>
                </p:nvSpPr>
                <p:spPr>
                  <a:xfrm>
                    <a:off x="6391370" y="1477803"/>
                    <a:ext cx="174879" cy="174879"/>
                  </a:xfrm>
                  <a:custGeom>
                    <a:avLst/>
                    <a:gdLst>
                      <a:gd name="connsiteX0" fmla="*/ 174879 w 174879"/>
                      <a:gd name="connsiteY0" fmla="*/ 87440 h 174879"/>
                      <a:gd name="connsiteX1" fmla="*/ 87440 w 174879"/>
                      <a:gd name="connsiteY1" fmla="*/ 174879 h 174879"/>
                      <a:gd name="connsiteX2" fmla="*/ 0 w 174879"/>
                      <a:gd name="connsiteY2" fmla="*/ 87440 h 174879"/>
                      <a:gd name="connsiteX3" fmla="*/ 87440 w 174879"/>
                      <a:gd name="connsiteY3" fmla="*/ 0 h 174879"/>
                      <a:gd name="connsiteX4" fmla="*/ 174879 w 174879"/>
                      <a:gd name="connsiteY4" fmla="*/ 87440 h 17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879" h="174879">
                        <a:moveTo>
                          <a:pt x="174879" y="87440"/>
                        </a:moveTo>
                        <a:cubicBezTo>
                          <a:pt x="174879" y="135731"/>
                          <a:pt x="135731" y="174879"/>
                          <a:pt x="87440" y="174879"/>
                        </a:cubicBezTo>
                        <a:cubicBezTo>
                          <a:pt x="39148" y="174879"/>
                          <a:pt x="0" y="135731"/>
                          <a:pt x="0" y="87440"/>
                        </a:cubicBezTo>
                        <a:cubicBezTo>
                          <a:pt x="0" y="39148"/>
                          <a:pt x="39148" y="0"/>
                          <a:pt x="87440" y="0"/>
                        </a:cubicBezTo>
                        <a:cubicBezTo>
                          <a:pt x="135731" y="0"/>
                          <a:pt x="174879" y="39148"/>
                          <a:pt x="174879" y="87440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任意多边形: 形状 163"/>
                  <p:cNvSpPr/>
                  <p:nvPr/>
                </p:nvSpPr>
                <p:spPr>
                  <a:xfrm>
                    <a:off x="6437852" y="1524285"/>
                    <a:ext cx="81915" cy="81914"/>
                  </a:xfrm>
                  <a:custGeom>
                    <a:avLst/>
                    <a:gdLst>
                      <a:gd name="connsiteX0" fmla="*/ 81915 w 81915"/>
                      <a:gd name="connsiteY0" fmla="*/ 40958 h 81914"/>
                      <a:gd name="connsiteX1" fmla="*/ 40958 w 81915"/>
                      <a:gd name="connsiteY1" fmla="*/ 81915 h 81914"/>
                      <a:gd name="connsiteX2" fmla="*/ 0 w 81915"/>
                      <a:gd name="connsiteY2" fmla="*/ 40958 h 81914"/>
                      <a:gd name="connsiteX3" fmla="*/ 40958 w 81915"/>
                      <a:gd name="connsiteY3" fmla="*/ 0 h 81914"/>
                      <a:gd name="connsiteX4" fmla="*/ 81915 w 81915"/>
                      <a:gd name="connsiteY4" fmla="*/ 40958 h 81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915" h="81914">
                        <a:moveTo>
                          <a:pt x="81915" y="40958"/>
                        </a:moveTo>
                        <a:cubicBezTo>
                          <a:pt x="81915" y="63578"/>
                          <a:pt x="63578" y="81915"/>
                          <a:pt x="40958" y="81915"/>
                        </a:cubicBezTo>
                        <a:cubicBezTo>
                          <a:pt x="18337" y="81915"/>
                          <a:pt x="0" y="63578"/>
                          <a:pt x="0" y="40958"/>
                        </a:cubicBezTo>
                        <a:cubicBezTo>
                          <a:pt x="0" y="18337"/>
                          <a:pt x="18337" y="0"/>
                          <a:pt x="40958" y="0"/>
                        </a:cubicBezTo>
                        <a:cubicBezTo>
                          <a:pt x="63578" y="0"/>
                          <a:pt x="81915" y="18337"/>
                          <a:pt x="81915" y="40958"/>
                        </a:cubicBezTo>
                        <a:close/>
                      </a:path>
                    </a:pathLst>
                  </a:custGeom>
                  <a:solidFill>
                    <a:srgbClr val="45319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1" name="任意多边形: 形状 20"/>
              <p:cNvSpPr/>
              <p:nvPr/>
            </p:nvSpPr>
            <p:spPr>
              <a:xfrm>
                <a:off x="8684342" y="1"/>
                <a:ext cx="3507658" cy="221129"/>
              </a:xfrm>
              <a:custGeom>
                <a:avLst/>
                <a:gdLst>
                  <a:gd name="connsiteX0" fmla="*/ 12470 w 3507658"/>
                  <a:gd name="connsiteY0" fmla="*/ 0 h 221129"/>
                  <a:gd name="connsiteX1" fmla="*/ 3507658 w 3507658"/>
                  <a:gd name="connsiteY1" fmla="*/ 0 h 221129"/>
                  <a:gd name="connsiteX2" fmla="*/ 3507658 w 3507658"/>
                  <a:gd name="connsiteY2" fmla="*/ 221129 h 221129"/>
                  <a:gd name="connsiteX3" fmla="*/ 159237 w 3507658"/>
                  <a:gd name="connsiteY3" fmla="*/ 221129 h 221129"/>
                  <a:gd name="connsiteX4" fmla="*/ 0 w 3507658"/>
                  <a:gd name="connsiteY4" fmla="*/ 61893 h 221129"/>
                  <a:gd name="connsiteX5" fmla="*/ 0 w 3507658"/>
                  <a:gd name="connsiteY5" fmla="*/ 61760 h 221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658" h="221129">
                    <a:moveTo>
                      <a:pt x="12470" y="0"/>
                    </a:moveTo>
                    <a:lnTo>
                      <a:pt x="3507658" y="0"/>
                    </a:lnTo>
                    <a:lnTo>
                      <a:pt x="3507658" y="221129"/>
                    </a:lnTo>
                    <a:lnTo>
                      <a:pt x="159237" y="221129"/>
                    </a:lnTo>
                    <a:cubicBezTo>
                      <a:pt x="71217" y="221129"/>
                      <a:pt x="0" y="149780"/>
                      <a:pt x="0" y="61893"/>
                    </a:cubicBezTo>
                    <a:lnTo>
                      <a:pt x="0" y="61760"/>
                    </a:ln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8684209" y="465986"/>
                <a:ext cx="3507791" cy="114693"/>
              </a:xfrm>
              <a:custGeom>
                <a:avLst/>
                <a:gdLst>
                  <a:gd name="connsiteX0" fmla="*/ 57347 w 3507791"/>
                  <a:gd name="connsiteY0" fmla="*/ 0 h 114693"/>
                  <a:gd name="connsiteX1" fmla="*/ 3507791 w 3507791"/>
                  <a:gd name="connsiteY1" fmla="*/ 0 h 114693"/>
                  <a:gd name="connsiteX2" fmla="*/ 3507791 w 3507791"/>
                  <a:gd name="connsiteY2" fmla="*/ 114693 h 114693"/>
                  <a:gd name="connsiteX3" fmla="*/ 57347 w 3507791"/>
                  <a:gd name="connsiteY3" fmla="*/ 114693 h 114693"/>
                  <a:gd name="connsiteX4" fmla="*/ 0 w 3507791"/>
                  <a:gd name="connsiteY4" fmla="*/ 57347 h 114693"/>
                  <a:gd name="connsiteX5" fmla="*/ 57347 w 3507791"/>
                  <a:gd name="connsiteY5" fmla="*/ 0 h 11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07791" h="114693">
                    <a:moveTo>
                      <a:pt x="57347" y="0"/>
                    </a:moveTo>
                    <a:lnTo>
                      <a:pt x="3507791" y="0"/>
                    </a:lnTo>
                    <a:lnTo>
                      <a:pt x="3507791" y="114693"/>
                    </a:lnTo>
                    <a:lnTo>
                      <a:pt x="57347" y="114693"/>
                    </a:lnTo>
                    <a:cubicBezTo>
                      <a:pt x="25739" y="114693"/>
                      <a:pt x="0" y="89087"/>
                      <a:pt x="0" y="57347"/>
                    </a:cubicBezTo>
                    <a:cubicBezTo>
                      <a:pt x="0" y="25739"/>
                      <a:pt x="25606" y="0"/>
                      <a:pt x="57347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2718" y="221130"/>
                <a:ext cx="244855" cy="244856"/>
              </a:xfrm>
              <a:custGeom>
                <a:avLst/>
                <a:gdLst>
                  <a:gd name="connsiteX0" fmla="*/ 174879 w 174878"/>
                  <a:gd name="connsiteY0" fmla="*/ 87440 h 174879"/>
                  <a:gd name="connsiteX1" fmla="*/ 87439 w 174878"/>
                  <a:gd name="connsiteY1" fmla="*/ 174879 h 174879"/>
                  <a:gd name="connsiteX2" fmla="*/ 0 w 174878"/>
                  <a:gd name="connsiteY2" fmla="*/ 87440 h 174879"/>
                  <a:gd name="connsiteX3" fmla="*/ 87439 w 174878"/>
                  <a:gd name="connsiteY3" fmla="*/ 0 h 174879"/>
                  <a:gd name="connsiteX4" fmla="*/ 174879 w 174878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8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39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39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9227800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7 w 81914"/>
                  <a:gd name="connsiteY1" fmla="*/ 81915 h 81915"/>
                  <a:gd name="connsiteX2" fmla="*/ 0 w 81914"/>
                  <a:gd name="connsiteY2" fmla="*/ 40958 h 81915"/>
                  <a:gd name="connsiteX3" fmla="*/ 40957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7" y="81915"/>
                    </a:cubicBezTo>
                    <a:cubicBezTo>
                      <a:pt x="18383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7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580015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39 w 174879"/>
                  <a:gd name="connsiteY1" fmla="*/ 174879 h 174879"/>
                  <a:gd name="connsiteX2" fmla="*/ 0 w 174879"/>
                  <a:gd name="connsiteY2" fmla="*/ 87440 h 174879"/>
                  <a:gd name="connsiteX3" fmla="*/ 87439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39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39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9644962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8 w 81914"/>
                  <a:gd name="connsiteY1" fmla="*/ 81915 h 81915"/>
                  <a:gd name="connsiteX2" fmla="*/ 0 w 81914"/>
                  <a:gd name="connsiteY2" fmla="*/ 40958 h 81915"/>
                  <a:gd name="connsiteX3" fmla="*/ 40958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8" y="81915"/>
                    </a:cubicBezTo>
                    <a:cubicBezTo>
                      <a:pt x="18288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8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9997177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0062258" y="286212"/>
                <a:ext cx="114693" cy="114692"/>
              </a:xfrm>
              <a:custGeom>
                <a:avLst/>
                <a:gdLst>
                  <a:gd name="connsiteX0" fmla="*/ 81915 w 81915"/>
                  <a:gd name="connsiteY0" fmla="*/ 40958 h 81914"/>
                  <a:gd name="connsiteX1" fmla="*/ 40957 w 81915"/>
                  <a:gd name="connsiteY1" fmla="*/ 81915 h 81914"/>
                  <a:gd name="connsiteX2" fmla="*/ 0 w 81915"/>
                  <a:gd name="connsiteY2" fmla="*/ 40958 h 81914"/>
                  <a:gd name="connsiteX3" fmla="*/ 40957 w 81915"/>
                  <a:gd name="connsiteY3" fmla="*/ 0 h 81914"/>
                  <a:gd name="connsiteX4" fmla="*/ 81915 w 81915"/>
                  <a:gd name="connsiteY4" fmla="*/ 40958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4">
                    <a:moveTo>
                      <a:pt x="81915" y="40958"/>
                    </a:moveTo>
                    <a:cubicBezTo>
                      <a:pt x="81915" y="63578"/>
                      <a:pt x="63578" y="81915"/>
                      <a:pt x="40957" y="81915"/>
                    </a:cubicBezTo>
                    <a:cubicBezTo>
                      <a:pt x="18337" y="81915"/>
                      <a:pt x="0" y="63578"/>
                      <a:pt x="0" y="40958"/>
                    </a:cubicBezTo>
                    <a:cubicBezTo>
                      <a:pt x="0" y="18337"/>
                      <a:pt x="18337" y="0"/>
                      <a:pt x="40957" y="0"/>
                    </a:cubicBezTo>
                    <a:cubicBezTo>
                      <a:pt x="63578" y="0"/>
                      <a:pt x="81915" y="18337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10414339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10479420" y="286212"/>
                <a:ext cx="114691" cy="114693"/>
              </a:xfrm>
              <a:custGeom>
                <a:avLst/>
                <a:gdLst>
                  <a:gd name="connsiteX0" fmla="*/ 81915 w 81914"/>
                  <a:gd name="connsiteY0" fmla="*/ 40958 h 81915"/>
                  <a:gd name="connsiteX1" fmla="*/ 40957 w 81914"/>
                  <a:gd name="connsiteY1" fmla="*/ 81915 h 81915"/>
                  <a:gd name="connsiteX2" fmla="*/ 0 w 81914"/>
                  <a:gd name="connsiteY2" fmla="*/ 40958 h 81915"/>
                  <a:gd name="connsiteX3" fmla="*/ 40957 w 81914"/>
                  <a:gd name="connsiteY3" fmla="*/ 0 h 81915"/>
                  <a:gd name="connsiteX4" fmla="*/ 81915 w 81914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4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7" y="81915"/>
                    </a:cubicBezTo>
                    <a:cubicBezTo>
                      <a:pt x="18383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7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831634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896715" y="286212"/>
                <a:ext cx="114693" cy="114693"/>
              </a:xfrm>
              <a:custGeom>
                <a:avLst/>
                <a:gdLst>
                  <a:gd name="connsiteX0" fmla="*/ 81915 w 81915"/>
                  <a:gd name="connsiteY0" fmla="*/ 40958 h 81915"/>
                  <a:gd name="connsiteX1" fmla="*/ 40958 w 81915"/>
                  <a:gd name="connsiteY1" fmla="*/ 81915 h 81915"/>
                  <a:gd name="connsiteX2" fmla="*/ 0 w 81915"/>
                  <a:gd name="connsiteY2" fmla="*/ 40958 h 81915"/>
                  <a:gd name="connsiteX3" fmla="*/ 40958 w 81915"/>
                  <a:gd name="connsiteY3" fmla="*/ 0 h 81915"/>
                  <a:gd name="connsiteX4" fmla="*/ 81915 w 81915"/>
                  <a:gd name="connsiteY4" fmla="*/ 40958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5">
                    <a:moveTo>
                      <a:pt x="81915" y="40958"/>
                    </a:moveTo>
                    <a:cubicBezTo>
                      <a:pt x="81915" y="63532"/>
                      <a:pt x="63627" y="81915"/>
                      <a:pt x="40958" y="81915"/>
                    </a:cubicBezTo>
                    <a:cubicBezTo>
                      <a:pt x="18288" y="81915"/>
                      <a:pt x="0" y="63627"/>
                      <a:pt x="0" y="40958"/>
                    </a:cubicBezTo>
                    <a:cubicBezTo>
                      <a:pt x="0" y="18288"/>
                      <a:pt x="18288" y="0"/>
                      <a:pt x="40958" y="0"/>
                    </a:cubicBezTo>
                    <a:cubicBezTo>
                      <a:pt x="63627" y="0"/>
                      <a:pt x="81915" y="18288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11248796" y="221130"/>
                <a:ext cx="244856" cy="244856"/>
              </a:xfrm>
              <a:custGeom>
                <a:avLst/>
                <a:gdLst>
                  <a:gd name="connsiteX0" fmla="*/ 174879 w 174879"/>
                  <a:gd name="connsiteY0" fmla="*/ 87440 h 174879"/>
                  <a:gd name="connsiteX1" fmla="*/ 87440 w 174879"/>
                  <a:gd name="connsiteY1" fmla="*/ 174879 h 174879"/>
                  <a:gd name="connsiteX2" fmla="*/ 0 w 174879"/>
                  <a:gd name="connsiteY2" fmla="*/ 87440 h 174879"/>
                  <a:gd name="connsiteX3" fmla="*/ 87440 w 174879"/>
                  <a:gd name="connsiteY3" fmla="*/ 0 h 174879"/>
                  <a:gd name="connsiteX4" fmla="*/ 174879 w 174879"/>
                  <a:gd name="connsiteY4" fmla="*/ 87440 h 17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79" h="174879">
                    <a:moveTo>
                      <a:pt x="174879" y="87440"/>
                    </a:moveTo>
                    <a:cubicBezTo>
                      <a:pt x="174879" y="135731"/>
                      <a:pt x="135731" y="174879"/>
                      <a:pt x="87440" y="174879"/>
                    </a:cubicBezTo>
                    <a:cubicBezTo>
                      <a:pt x="39148" y="174879"/>
                      <a:pt x="0" y="135731"/>
                      <a:pt x="0" y="87440"/>
                    </a:cubicBezTo>
                    <a:cubicBezTo>
                      <a:pt x="0" y="39148"/>
                      <a:pt x="39148" y="0"/>
                      <a:pt x="87440" y="0"/>
                    </a:cubicBezTo>
                    <a:cubicBezTo>
                      <a:pt x="135731" y="0"/>
                      <a:pt x="174879" y="39148"/>
                      <a:pt x="174879" y="8744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1313877" y="286212"/>
                <a:ext cx="114693" cy="114692"/>
              </a:xfrm>
              <a:custGeom>
                <a:avLst/>
                <a:gdLst>
                  <a:gd name="connsiteX0" fmla="*/ 81915 w 81915"/>
                  <a:gd name="connsiteY0" fmla="*/ 40958 h 81914"/>
                  <a:gd name="connsiteX1" fmla="*/ 40958 w 81915"/>
                  <a:gd name="connsiteY1" fmla="*/ 81915 h 81914"/>
                  <a:gd name="connsiteX2" fmla="*/ 0 w 81915"/>
                  <a:gd name="connsiteY2" fmla="*/ 40958 h 81914"/>
                  <a:gd name="connsiteX3" fmla="*/ 40958 w 81915"/>
                  <a:gd name="connsiteY3" fmla="*/ 0 h 81914"/>
                  <a:gd name="connsiteX4" fmla="*/ 81915 w 81915"/>
                  <a:gd name="connsiteY4" fmla="*/ 40958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" h="81914">
                    <a:moveTo>
                      <a:pt x="81915" y="40958"/>
                    </a:moveTo>
                    <a:cubicBezTo>
                      <a:pt x="81915" y="63578"/>
                      <a:pt x="63578" y="81915"/>
                      <a:pt x="40958" y="81915"/>
                    </a:cubicBezTo>
                    <a:cubicBezTo>
                      <a:pt x="18337" y="81915"/>
                      <a:pt x="0" y="63578"/>
                      <a:pt x="0" y="40958"/>
                    </a:cubicBezTo>
                    <a:cubicBezTo>
                      <a:pt x="0" y="18337"/>
                      <a:pt x="18337" y="0"/>
                      <a:pt x="40958" y="0"/>
                    </a:cubicBezTo>
                    <a:cubicBezTo>
                      <a:pt x="63578" y="0"/>
                      <a:pt x="81915" y="18337"/>
                      <a:pt x="81915" y="40958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10414339" y="343558"/>
                <a:ext cx="662151" cy="2191196"/>
                <a:chOff x="5795391" y="1565242"/>
                <a:chExt cx="472916" cy="1564978"/>
              </a:xfrm>
            </p:grpSpPr>
            <p:sp>
              <p:nvSpPr>
                <p:cNvPr id="149" name="任意多边形: 形状 148"/>
                <p:cNvSpPr/>
                <p:nvPr/>
              </p:nvSpPr>
              <p:spPr>
                <a:xfrm>
                  <a:off x="5795391" y="1565242"/>
                  <a:ext cx="472916" cy="964025"/>
                </a:xfrm>
                <a:custGeom>
                  <a:avLst/>
                  <a:gdLst>
                    <a:gd name="connsiteX0" fmla="*/ 472916 w 472916"/>
                    <a:gd name="connsiteY0" fmla="*/ 0 h 964025"/>
                    <a:gd name="connsiteX1" fmla="*/ 346996 w 472916"/>
                    <a:gd name="connsiteY1" fmla="*/ 964025 h 964025"/>
                    <a:gd name="connsiteX2" fmla="*/ 107633 w 472916"/>
                    <a:gd name="connsiteY2" fmla="*/ 964025 h 964025"/>
                    <a:gd name="connsiteX3" fmla="*/ 0 w 472916"/>
                    <a:gd name="connsiteY3" fmla="*/ 0 h 96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916" h="964025">
                      <a:moveTo>
                        <a:pt x="472916" y="0"/>
                      </a:moveTo>
                      <a:lnTo>
                        <a:pt x="346996" y="964025"/>
                      </a:lnTo>
                      <a:lnTo>
                        <a:pt x="107633" y="9640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50" name="组合 149"/>
                <p:cNvGrpSpPr/>
                <p:nvPr/>
              </p:nvGrpSpPr>
              <p:grpSpPr>
                <a:xfrm>
                  <a:off x="5839777" y="2424588"/>
                  <a:ext cx="367188" cy="705632"/>
                  <a:chOff x="5839777" y="2424588"/>
                  <a:chExt cx="367188" cy="705632"/>
                </a:xfrm>
              </p:grpSpPr>
              <p:sp>
                <p:nvSpPr>
                  <p:cNvPr id="151" name="任意多边形: 形状 150"/>
                  <p:cNvSpPr/>
                  <p:nvPr/>
                </p:nvSpPr>
                <p:spPr>
                  <a:xfrm>
                    <a:off x="5910459" y="2765440"/>
                    <a:ext cx="206533" cy="364780"/>
                  </a:xfrm>
                  <a:custGeom>
                    <a:avLst/>
                    <a:gdLst>
                      <a:gd name="connsiteX0" fmla="*/ 188208 w 206533"/>
                      <a:gd name="connsiteY0" fmla="*/ 297609 h 364780"/>
                      <a:gd name="connsiteX1" fmla="*/ 114198 w 206533"/>
                      <a:gd name="connsiteY1" fmla="*/ 339233 h 364780"/>
                      <a:gd name="connsiteX2" fmla="*/ 112865 w 206533"/>
                      <a:gd name="connsiteY2" fmla="*/ 181404 h 364780"/>
                      <a:gd name="connsiteX3" fmla="*/ 133058 w 206533"/>
                      <a:gd name="connsiteY3" fmla="*/ 165592 h 364780"/>
                      <a:gd name="connsiteX4" fmla="*/ 133725 w 206533"/>
                      <a:gd name="connsiteY4" fmla="*/ 160449 h 364780"/>
                      <a:gd name="connsiteX5" fmla="*/ 149917 w 206533"/>
                      <a:gd name="connsiteY5" fmla="*/ 42148 h 364780"/>
                      <a:gd name="connsiteX6" fmla="*/ 75718 w 206533"/>
                      <a:gd name="connsiteY6" fmla="*/ 42148 h 364780"/>
                      <a:gd name="connsiteX7" fmla="*/ 89434 w 206533"/>
                      <a:gd name="connsiteY7" fmla="*/ 142732 h 364780"/>
                      <a:gd name="connsiteX8" fmla="*/ 13900 w 206533"/>
                      <a:gd name="connsiteY8" fmla="*/ 199787 h 364780"/>
                      <a:gd name="connsiteX9" fmla="*/ 205258 w 206533"/>
                      <a:gd name="connsiteY9" fmla="*/ 307038 h 364780"/>
                      <a:gd name="connsiteX10" fmla="*/ 188208 w 206533"/>
                      <a:gd name="connsiteY10" fmla="*/ 297609 h 364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6533" h="364780">
                        <a:moveTo>
                          <a:pt x="188208" y="297609"/>
                        </a:moveTo>
                        <a:cubicBezTo>
                          <a:pt x="172968" y="323802"/>
                          <a:pt x="143536" y="340185"/>
                          <a:pt x="114198" y="339233"/>
                        </a:cubicBezTo>
                        <a:cubicBezTo>
                          <a:pt x="9138" y="334947"/>
                          <a:pt x="7233" y="183023"/>
                          <a:pt x="112865" y="181404"/>
                        </a:cubicBezTo>
                        <a:cubicBezTo>
                          <a:pt x="122771" y="182451"/>
                          <a:pt x="131725" y="175498"/>
                          <a:pt x="133058" y="165592"/>
                        </a:cubicBezTo>
                        <a:lnTo>
                          <a:pt x="133725" y="160449"/>
                        </a:lnTo>
                        <a:lnTo>
                          <a:pt x="149917" y="42148"/>
                        </a:lnTo>
                        <a:cubicBezTo>
                          <a:pt x="154489" y="-14145"/>
                          <a:pt x="71050" y="-13954"/>
                          <a:pt x="75718" y="42148"/>
                        </a:cubicBezTo>
                        <a:lnTo>
                          <a:pt x="89434" y="142732"/>
                        </a:lnTo>
                        <a:cubicBezTo>
                          <a:pt x="57430" y="150257"/>
                          <a:pt x="28950" y="171117"/>
                          <a:pt x="13900" y="199787"/>
                        </a:cubicBezTo>
                        <a:cubicBezTo>
                          <a:pt x="-51536" y="330470"/>
                          <a:pt x="131248" y="434007"/>
                          <a:pt x="205258" y="307038"/>
                        </a:cubicBezTo>
                        <a:cubicBezTo>
                          <a:pt x="211258" y="295989"/>
                          <a:pt x="194494" y="286655"/>
                          <a:pt x="188208" y="297609"/>
                        </a:cubicBezTo>
                        <a:close/>
                      </a:path>
                    </a:pathLst>
                  </a:custGeom>
                  <a:solidFill>
                    <a:srgbClr val="E9EAFD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任意多边形: 形状 151"/>
                  <p:cNvSpPr/>
                  <p:nvPr/>
                </p:nvSpPr>
                <p:spPr>
                  <a:xfrm>
                    <a:off x="5839777" y="2529268"/>
                    <a:ext cx="367188" cy="83153"/>
                  </a:xfrm>
                  <a:custGeom>
                    <a:avLst/>
                    <a:gdLst>
                      <a:gd name="connsiteX0" fmla="*/ 0 w 367188"/>
                      <a:gd name="connsiteY0" fmla="*/ 0 h 83153"/>
                      <a:gd name="connsiteX1" fmla="*/ 367189 w 367188"/>
                      <a:gd name="connsiteY1" fmla="*/ 0 h 83153"/>
                      <a:gd name="connsiteX2" fmla="*/ 367189 w 367188"/>
                      <a:gd name="connsiteY2" fmla="*/ 83153 h 83153"/>
                      <a:gd name="connsiteX3" fmla="*/ 0 w 367188"/>
                      <a:gd name="connsiteY3" fmla="*/ 83153 h 83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7188" h="83153">
                        <a:moveTo>
                          <a:pt x="0" y="0"/>
                        </a:moveTo>
                        <a:lnTo>
                          <a:pt x="367189" y="0"/>
                        </a:lnTo>
                        <a:lnTo>
                          <a:pt x="367189" y="83153"/>
                        </a:lnTo>
                        <a:lnTo>
                          <a:pt x="0" y="83153"/>
                        </a:lnTo>
                        <a:close/>
                      </a:path>
                    </a:pathLst>
                  </a:custGeom>
                  <a:solidFill>
                    <a:srgbClr val="453199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任意多边形: 形状 152"/>
                  <p:cNvSpPr/>
                  <p:nvPr/>
                </p:nvSpPr>
                <p:spPr>
                  <a:xfrm>
                    <a:off x="5949124" y="2612421"/>
                    <a:ext cx="148494" cy="71437"/>
                  </a:xfrm>
                  <a:custGeom>
                    <a:avLst/>
                    <a:gdLst>
                      <a:gd name="connsiteX0" fmla="*/ 0 w 148494"/>
                      <a:gd name="connsiteY0" fmla="*/ 0 h 71437"/>
                      <a:gd name="connsiteX1" fmla="*/ 148495 w 148494"/>
                      <a:gd name="connsiteY1" fmla="*/ 0 h 71437"/>
                      <a:gd name="connsiteX2" fmla="*/ 148495 w 148494"/>
                      <a:gd name="connsiteY2" fmla="*/ 71438 h 71437"/>
                      <a:gd name="connsiteX3" fmla="*/ 0 w 148494"/>
                      <a:gd name="connsiteY3" fmla="*/ 71438 h 71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8494" h="71437">
                        <a:moveTo>
                          <a:pt x="0" y="0"/>
                        </a:moveTo>
                        <a:lnTo>
                          <a:pt x="148495" y="0"/>
                        </a:lnTo>
                        <a:lnTo>
                          <a:pt x="148495" y="71438"/>
                        </a:lnTo>
                        <a:lnTo>
                          <a:pt x="0" y="71438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任意多边形: 形状 153"/>
                  <p:cNvSpPr/>
                  <p:nvPr/>
                </p:nvSpPr>
                <p:spPr>
                  <a:xfrm>
                    <a:off x="5931503" y="2657283"/>
                    <a:ext cx="183832" cy="183832"/>
                  </a:xfrm>
                  <a:custGeom>
                    <a:avLst/>
                    <a:gdLst>
                      <a:gd name="connsiteX0" fmla="*/ 0 w 183832"/>
                      <a:gd name="connsiteY0" fmla="*/ 91916 h 183832"/>
                      <a:gd name="connsiteX1" fmla="*/ 91916 w 183832"/>
                      <a:gd name="connsiteY1" fmla="*/ 183833 h 183832"/>
                      <a:gd name="connsiteX2" fmla="*/ 183833 w 183832"/>
                      <a:gd name="connsiteY2" fmla="*/ 91916 h 183832"/>
                      <a:gd name="connsiteX3" fmla="*/ 91916 w 183832"/>
                      <a:gd name="connsiteY3" fmla="*/ 0 h 183832"/>
                      <a:gd name="connsiteX4" fmla="*/ 0 w 183832"/>
                      <a:gd name="connsiteY4" fmla="*/ 91916 h 18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832" h="183832">
                        <a:moveTo>
                          <a:pt x="0" y="91916"/>
                        </a:moveTo>
                        <a:cubicBezTo>
                          <a:pt x="0" y="142685"/>
                          <a:pt x="41148" y="183833"/>
                          <a:pt x="91916" y="183833"/>
                        </a:cubicBezTo>
                        <a:cubicBezTo>
                          <a:pt x="142685" y="183833"/>
                          <a:pt x="183833" y="142685"/>
                          <a:pt x="183833" y="91916"/>
                        </a:cubicBezTo>
                        <a:cubicBezTo>
                          <a:pt x="183833" y="41148"/>
                          <a:pt x="142685" y="0"/>
                          <a:pt x="91916" y="0"/>
                        </a:cubicBezTo>
                        <a:cubicBezTo>
                          <a:pt x="41148" y="0"/>
                          <a:pt x="0" y="41243"/>
                          <a:pt x="0" y="91916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任意多边形: 形状 154"/>
                  <p:cNvSpPr/>
                  <p:nvPr/>
                </p:nvSpPr>
                <p:spPr>
                  <a:xfrm>
                    <a:off x="5975889" y="2701670"/>
                    <a:ext cx="95059" cy="95059"/>
                  </a:xfrm>
                  <a:custGeom>
                    <a:avLst/>
                    <a:gdLst>
                      <a:gd name="connsiteX0" fmla="*/ 0 w 95059"/>
                      <a:gd name="connsiteY0" fmla="*/ 47530 h 95059"/>
                      <a:gd name="connsiteX1" fmla="*/ 47530 w 95059"/>
                      <a:gd name="connsiteY1" fmla="*/ 95059 h 95059"/>
                      <a:gd name="connsiteX2" fmla="*/ 95059 w 95059"/>
                      <a:gd name="connsiteY2" fmla="*/ 47530 h 95059"/>
                      <a:gd name="connsiteX3" fmla="*/ 47530 w 95059"/>
                      <a:gd name="connsiteY3" fmla="*/ 0 h 95059"/>
                      <a:gd name="connsiteX4" fmla="*/ 0 w 95059"/>
                      <a:gd name="connsiteY4" fmla="*/ 47530 h 95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059" h="95059">
                        <a:moveTo>
                          <a:pt x="0" y="47530"/>
                        </a:moveTo>
                        <a:cubicBezTo>
                          <a:pt x="0" y="73819"/>
                          <a:pt x="21241" y="95059"/>
                          <a:pt x="47530" y="95059"/>
                        </a:cubicBezTo>
                        <a:cubicBezTo>
                          <a:pt x="73819" y="95059"/>
                          <a:pt x="95059" y="73819"/>
                          <a:pt x="95059" y="47530"/>
                        </a:cubicBezTo>
                        <a:cubicBezTo>
                          <a:pt x="95059" y="21336"/>
                          <a:pt x="73819" y="0"/>
                          <a:pt x="47530" y="0"/>
                        </a:cubicBezTo>
                        <a:cubicBezTo>
                          <a:pt x="21336" y="95"/>
                          <a:pt x="0" y="21336"/>
                          <a:pt x="0" y="47530"/>
                        </a:cubicBezTo>
                        <a:close/>
                      </a:path>
                    </a:pathLst>
                  </a:custGeom>
                  <a:solidFill>
                    <a:srgbClr val="35247D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任意多边形: 形状 155"/>
                  <p:cNvSpPr/>
                  <p:nvPr/>
                </p:nvSpPr>
                <p:spPr>
                  <a:xfrm>
                    <a:off x="5980747" y="2424588"/>
                    <a:ext cx="85344" cy="104679"/>
                  </a:xfrm>
                  <a:custGeom>
                    <a:avLst/>
                    <a:gdLst>
                      <a:gd name="connsiteX0" fmla="*/ 42672 w 85344"/>
                      <a:gd name="connsiteY0" fmla="*/ 0 h 104679"/>
                      <a:gd name="connsiteX1" fmla="*/ 42672 w 85344"/>
                      <a:gd name="connsiteY1" fmla="*/ 0 h 104679"/>
                      <a:gd name="connsiteX2" fmla="*/ 0 w 85344"/>
                      <a:gd name="connsiteY2" fmla="*/ 42672 h 104679"/>
                      <a:gd name="connsiteX3" fmla="*/ 0 w 85344"/>
                      <a:gd name="connsiteY3" fmla="*/ 104680 h 104679"/>
                      <a:gd name="connsiteX4" fmla="*/ 85344 w 85344"/>
                      <a:gd name="connsiteY4" fmla="*/ 104680 h 104679"/>
                      <a:gd name="connsiteX5" fmla="*/ 85344 w 85344"/>
                      <a:gd name="connsiteY5" fmla="*/ 42672 h 104679"/>
                      <a:gd name="connsiteX6" fmla="*/ 42672 w 85344"/>
                      <a:gd name="connsiteY6" fmla="*/ 0 h 10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344" h="104679">
                        <a:moveTo>
                          <a:pt x="42672" y="0"/>
                        </a:moveTo>
                        <a:lnTo>
                          <a:pt x="42672" y="0"/>
                        </a:lnTo>
                        <a:cubicBezTo>
                          <a:pt x="19145" y="0"/>
                          <a:pt x="0" y="19145"/>
                          <a:pt x="0" y="42672"/>
                        </a:cubicBezTo>
                        <a:lnTo>
                          <a:pt x="0" y="104680"/>
                        </a:lnTo>
                        <a:lnTo>
                          <a:pt x="85344" y="104680"/>
                        </a:lnTo>
                        <a:lnTo>
                          <a:pt x="85344" y="42672"/>
                        </a:lnTo>
                        <a:cubicBezTo>
                          <a:pt x="85344" y="19145"/>
                          <a:pt x="66294" y="0"/>
                          <a:pt x="42672" y="0"/>
                        </a:cubicBezTo>
                        <a:close/>
                      </a:path>
                    </a:pathLst>
                  </a:custGeom>
                  <a:solidFill>
                    <a:srgbClr val="F1CE65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6" name="组合 35"/>
              <p:cNvGrpSpPr/>
              <p:nvPr/>
            </p:nvGrpSpPr>
            <p:grpSpPr>
              <a:xfrm>
                <a:off x="9801532" y="5063036"/>
                <a:ext cx="2163695" cy="944216"/>
                <a:chOff x="5357717" y="4935949"/>
                <a:chExt cx="1545336" cy="674370"/>
              </a:xfrm>
            </p:grpSpPr>
            <p:sp>
              <p:nvSpPr>
                <p:cNvPr id="112" name="任意多边形: 形状 111"/>
                <p:cNvSpPr/>
                <p:nvPr/>
              </p:nvSpPr>
              <p:spPr>
                <a:xfrm>
                  <a:off x="5357717" y="5341714"/>
                  <a:ext cx="1545336" cy="268605"/>
                </a:xfrm>
                <a:custGeom>
                  <a:avLst/>
                  <a:gdLst>
                    <a:gd name="connsiteX0" fmla="*/ 1545336 w 1545336"/>
                    <a:gd name="connsiteY0" fmla="*/ 134303 h 268605"/>
                    <a:gd name="connsiteX1" fmla="*/ 772668 w 1545336"/>
                    <a:gd name="connsiteY1" fmla="*/ 268605 h 268605"/>
                    <a:gd name="connsiteX2" fmla="*/ 0 w 1545336"/>
                    <a:gd name="connsiteY2" fmla="*/ 134303 h 268605"/>
                    <a:gd name="connsiteX3" fmla="*/ 772668 w 1545336"/>
                    <a:gd name="connsiteY3" fmla="*/ 0 h 268605"/>
                    <a:gd name="connsiteX4" fmla="*/ 1545336 w 1545336"/>
                    <a:gd name="connsiteY4" fmla="*/ 134303 h 26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5336" h="268605">
                      <a:moveTo>
                        <a:pt x="1545336" y="134303"/>
                      </a:moveTo>
                      <a:cubicBezTo>
                        <a:pt x="1545336" y="208476"/>
                        <a:pt x="1199401" y="268605"/>
                        <a:pt x="772668" y="268605"/>
                      </a:cubicBezTo>
                      <a:cubicBezTo>
                        <a:pt x="345935" y="268605"/>
                        <a:pt x="0" y="208476"/>
                        <a:pt x="0" y="134303"/>
                      </a:cubicBezTo>
                      <a:cubicBezTo>
                        <a:pt x="0" y="60129"/>
                        <a:pt x="345935" y="0"/>
                        <a:pt x="772668" y="0"/>
                      </a:cubicBezTo>
                      <a:cubicBezTo>
                        <a:pt x="1199401" y="0"/>
                        <a:pt x="1545336" y="60129"/>
                        <a:pt x="1545336" y="134303"/>
                      </a:cubicBezTo>
                      <a:close/>
                    </a:path>
                  </a:pathLst>
                </a:custGeom>
                <a:solidFill>
                  <a:srgbClr val="9192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3" name="组合 112"/>
                <p:cNvGrpSpPr/>
                <p:nvPr/>
              </p:nvGrpSpPr>
              <p:grpSpPr>
                <a:xfrm>
                  <a:off x="5525738" y="4935949"/>
                  <a:ext cx="1209293" cy="502729"/>
                  <a:chOff x="5525738" y="4935949"/>
                  <a:chExt cx="1209293" cy="502729"/>
                </a:xfrm>
              </p:grpSpPr>
              <p:grpSp>
                <p:nvGrpSpPr>
                  <p:cNvPr id="114" name="组合 113"/>
                  <p:cNvGrpSpPr/>
                  <p:nvPr/>
                </p:nvGrpSpPr>
                <p:grpSpPr>
                  <a:xfrm>
                    <a:off x="5679948" y="4935949"/>
                    <a:ext cx="900779" cy="502634"/>
                    <a:chOff x="5679948" y="4935949"/>
                    <a:chExt cx="900779" cy="502634"/>
                  </a:xfrm>
                </p:grpSpPr>
                <p:grpSp>
                  <p:nvGrpSpPr>
                    <p:cNvPr id="122" name="组合 121"/>
                    <p:cNvGrpSpPr/>
                    <p:nvPr/>
                  </p:nvGrpSpPr>
                  <p:grpSpPr>
                    <a:xfrm>
                      <a:off x="5679948" y="4935949"/>
                      <a:ext cx="261080" cy="502634"/>
                      <a:chOff x="5679948" y="4935949"/>
                      <a:chExt cx="261080" cy="502634"/>
                    </a:xfrm>
                  </p:grpSpPr>
                  <p:grpSp>
                    <p:nvGrpSpPr>
                      <p:cNvPr id="141" name="组合 140"/>
                      <p:cNvGrpSpPr/>
                      <p:nvPr/>
                    </p:nvGrpSpPr>
                    <p:grpSpPr>
                      <a:xfrm>
                        <a:off x="5679948" y="4935949"/>
                        <a:ext cx="261080" cy="502634"/>
                        <a:chOff x="5679948" y="4935949"/>
                        <a:chExt cx="261080" cy="502634"/>
                      </a:xfrm>
                    </p:grpSpPr>
                    <p:sp>
                      <p:nvSpPr>
                        <p:cNvPr id="146" name="任意多边形: 形状 145"/>
                        <p:cNvSpPr/>
                        <p:nvPr/>
                      </p:nvSpPr>
                      <p:spPr>
                        <a:xfrm>
                          <a:off x="5679948" y="4990623"/>
                          <a:ext cx="261080" cy="447960"/>
                        </a:xfrm>
                        <a:custGeom>
                          <a:avLst/>
                          <a:gdLst>
                            <a:gd name="connsiteX0" fmla="*/ 261080 w 261080"/>
                            <a:gd name="connsiteY0" fmla="*/ 403860 h 447960"/>
                            <a:gd name="connsiteX1" fmla="*/ 261080 w 261080"/>
                            <a:gd name="connsiteY1" fmla="*/ 190119 h 447960"/>
                            <a:gd name="connsiteX2" fmla="*/ 235934 w 261080"/>
                            <a:gd name="connsiteY2" fmla="*/ 110299 h 447960"/>
                            <a:gd name="connsiteX3" fmla="*/ 183832 w 261080"/>
                            <a:gd name="connsiteY3" fmla="*/ 35814 h 447960"/>
                            <a:gd name="connsiteX4" fmla="*/ 183832 w 261080"/>
                            <a:gd name="connsiteY4" fmla="*/ 0 h 447960"/>
                            <a:gd name="connsiteX5" fmla="*/ 77248 w 261080"/>
                            <a:gd name="connsiteY5" fmla="*/ 0 h 447960"/>
                            <a:gd name="connsiteX6" fmla="*/ 77248 w 261080"/>
                            <a:gd name="connsiteY6" fmla="*/ 35814 h 447960"/>
                            <a:gd name="connsiteX7" fmla="*/ 25146 w 261080"/>
                            <a:gd name="connsiteY7" fmla="*/ 110299 h 447960"/>
                            <a:gd name="connsiteX8" fmla="*/ 0 w 261080"/>
                            <a:gd name="connsiteY8" fmla="*/ 190119 h 447960"/>
                            <a:gd name="connsiteX9" fmla="*/ 0 w 261080"/>
                            <a:gd name="connsiteY9" fmla="*/ 403860 h 447960"/>
                            <a:gd name="connsiteX10" fmla="*/ 44101 w 261080"/>
                            <a:gd name="connsiteY10" fmla="*/ 447961 h 447960"/>
                            <a:gd name="connsiteX11" fmla="*/ 216884 w 261080"/>
                            <a:gd name="connsiteY11" fmla="*/ 447961 h 447960"/>
                            <a:gd name="connsiteX12" fmla="*/ 261080 w 261080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1080" h="447960">
                              <a:moveTo>
                                <a:pt x="261080" y="403860"/>
                              </a:moveTo>
                              <a:lnTo>
                                <a:pt x="261080" y="190119"/>
                              </a:lnTo>
                              <a:cubicBezTo>
                                <a:pt x="261080" y="161544"/>
                                <a:pt x="252317" y="133731"/>
                                <a:pt x="235934" y="110299"/>
                              </a:cubicBezTo>
                              <a:lnTo>
                                <a:pt x="183832" y="35814"/>
                              </a:lnTo>
                              <a:lnTo>
                                <a:pt x="183832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363" y="447961"/>
                                <a:pt x="261080" y="428244"/>
                                <a:pt x="261080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47" name="任意多边形: 形状 146"/>
                        <p:cNvSpPr/>
                        <p:nvPr/>
                      </p:nvSpPr>
                      <p:spPr>
                        <a:xfrm>
                          <a:off x="5744146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3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3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3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3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9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9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48" name="任意多边形: 形状 147"/>
                        <p:cNvSpPr/>
                        <p:nvPr/>
                      </p:nvSpPr>
                      <p:spPr>
                        <a:xfrm>
                          <a:off x="5722238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450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142" name="组合 141"/>
                      <p:cNvGrpSpPr/>
                      <p:nvPr/>
                    </p:nvGrpSpPr>
                    <p:grpSpPr>
                      <a:xfrm>
                        <a:off x="5680043" y="4935949"/>
                        <a:ext cx="260889" cy="502539"/>
                        <a:chOff x="5680043" y="4935949"/>
                        <a:chExt cx="260889" cy="502539"/>
                      </a:xfrm>
                      <a:noFill/>
                    </p:grpSpPr>
                    <p:sp>
                      <p:nvSpPr>
                        <p:cNvPr id="143" name="任意多边形: 形状 142"/>
                        <p:cNvSpPr/>
                        <p:nvPr/>
                      </p:nvSpPr>
                      <p:spPr>
                        <a:xfrm>
                          <a:off x="5680043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2 w 260889"/>
                            <a:gd name="connsiteY10" fmla="*/ 16002 h 428053"/>
                            <a:gd name="connsiteX11" fmla="*/ 77152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2" y="16002"/>
                              </a:lnTo>
                              <a:lnTo>
                                <a:pt x="77152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44" name="任意多边形: 形状 143"/>
                        <p:cNvSpPr/>
                        <p:nvPr/>
                      </p:nvSpPr>
                      <p:spPr>
                        <a:xfrm>
                          <a:off x="5744146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3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3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3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3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9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9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45" name="任意多边形: 形状 144"/>
                        <p:cNvSpPr/>
                        <p:nvPr/>
                      </p:nvSpPr>
                      <p:spPr>
                        <a:xfrm>
                          <a:off x="5722238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450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23" name="组合 122"/>
                    <p:cNvGrpSpPr/>
                    <p:nvPr/>
                  </p:nvGrpSpPr>
                  <p:grpSpPr>
                    <a:xfrm>
                      <a:off x="5999797" y="4935949"/>
                      <a:ext cx="261080" cy="502634"/>
                      <a:chOff x="5999797" y="4935949"/>
                      <a:chExt cx="261080" cy="502634"/>
                    </a:xfrm>
                  </p:grpSpPr>
                  <p:grpSp>
                    <p:nvGrpSpPr>
                      <p:cNvPr id="133" name="组合 132"/>
                      <p:cNvGrpSpPr/>
                      <p:nvPr/>
                    </p:nvGrpSpPr>
                    <p:grpSpPr>
                      <a:xfrm>
                        <a:off x="5999797" y="4935949"/>
                        <a:ext cx="261080" cy="502634"/>
                        <a:chOff x="5999797" y="4935949"/>
                        <a:chExt cx="261080" cy="502634"/>
                      </a:xfrm>
                    </p:grpSpPr>
                    <p:sp>
                      <p:nvSpPr>
                        <p:cNvPr id="138" name="任意多边形: 形状 137"/>
                        <p:cNvSpPr/>
                        <p:nvPr/>
                      </p:nvSpPr>
                      <p:spPr>
                        <a:xfrm>
                          <a:off x="5999797" y="4990623"/>
                          <a:ext cx="261080" cy="447960"/>
                        </a:xfrm>
                        <a:custGeom>
                          <a:avLst/>
                          <a:gdLst>
                            <a:gd name="connsiteX0" fmla="*/ 261080 w 261080"/>
                            <a:gd name="connsiteY0" fmla="*/ 403860 h 447960"/>
                            <a:gd name="connsiteX1" fmla="*/ 261080 w 261080"/>
                            <a:gd name="connsiteY1" fmla="*/ 190119 h 447960"/>
                            <a:gd name="connsiteX2" fmla="*/ 235934 w 261080"/>
                            <a:gd name="connsiteY2" fmla="*/ 110299 h 447960"/>
                            <a:gd name="connsiteX3" fmla="*/ 183833 w 261080"/>
                            <a:gd name="connsiteY3" fmla="*/ 35814 h 447960"/>
                            <a:gd name="connsiteX4" fmla="*/ 183833 w 261080"/>
                            <a:gd name="connsiteY4" fmla="*/ 0 h 447960"/>
                            <a:gd name="connsiteX5" fmla="*/ 77248 w 261080"/>
                            <a:gd name="connsiteY5" fmla="*/ 0 h 447960"/>
                            <a:gd name="connsiteX6" fmla="*/ 77248 w 261080"/>
                            <a:gd name="connsiteY6" fmla="*/ 35814 h 447960"/>
                            <a:gd name="connsiteX7" fmla="*/ 25146 w 261080"/>
                            <a:gd name="connsiteY7" fmla="*/ 110299 h 447960"/>
                            <a:gd name="connsiteX8" fmla="*/ 0 w 261080"/>
                            <a:gd name="connsiteY8" fmla="*/ 190119 h 447960"/>
                            <a:gd name="connsiteX9" fmla="*/ 0 w 261080"/>
                            <a:gd name="connsiteY9" fmla="*/ 403860 h 447960"/>
                            <a:gd name="connsiteX10" fmla="*/ 44101 w 261080"/>
                            <a:gd name="connsiteY10" fmla="*/ 447961 h 447960"/>
                            <a:gd name="connsiteX11" fmla="*/ 216884 w 261080"/>
                            <a:gd name="connsiteY11" fmla="*/ 447961 h 447960"/>
                            <a:gd name="connsiteX12" fmla="*/ 261080 w 261080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1080" h="447960">
                              <a:moveTo>
                                <a:pt x="261080" y="403860"/>
                              </a:moveTo>
                              <a:lnTo>
                                <a:pt x="261080" y="190119"/>
                              </a:lnTo>
                              <a:cubicBezTo>
                                <a:pt x="261080" y="161544"/>
                                <a:pt x="252317" y="133731"/>
                                <a:pt x="235934" y="110299"/>
                              </a:cubicBezTo>
                              <a:lnTo>
                                <a:pt x="183833" y="35814"/>
                              </a:lnTo>
                              <a:lnTo>
                                <a:pt x="183833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364" y="447961"/>
                                <a:pt x="261080" y="428244"/>
                                <a:pt x="261080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9" name="任意多边形: 形状 138"/>
                        <p:cNvSpPr/>
                        <p:nvPr/>
                      </p:nvSpPr>
                      <p:spPr>
                        <a:xfrm>
                          <a:off x="6063995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2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2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40" name="任意多边形: 形状 139"/>
                        <p:cNvSpPr/>
                        <p:nvPr/>
                      </p:nvSpPr>
                      <p:spPr>
                        <a:xfrm>
                          <a:off x="604218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209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209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209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209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134" name="组合 133"/>
                      <p:cNvGrpSpPr/>
                      <p:nvPr/>
                    </p:nvGrpSpPr>
                    <p:grpSpPr>
                      <a:xfrm>
                        <a:off x="5999987" y="4935949"/>
                        <a:ext cx="260889" cy="502539"/>
                        <a:chOff x="5999987" y="4935949"/>
                        <a:chExt cx="260889" cy="502539"/>
                      </a:xfrm>
                      <a:noFill/>
                    </p:grpSpPr>
                    <p:sp>
                      <p:nvSpPr>
                        <p:cNvPr id="135" name="任意多边形: 形状 134"/>
                        <p:cNvSpPr/>
                        <p:nvPr/>
                      </p:nvSpPr>
                      <p:spPr>
                        <a:xfrm>
                          <a:off x="5999987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3 w 260889"/>
                            <a:gd name="connsiteY10" fmla="*/ 16002 h 428053"/>
                            <a:gd name="connsiteX11" fmla="*/ 77153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3" y="16002"/>
                              </a:lnTo>
                              <a:lnTo>
                                <a:pt x="77153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6" name="任意多边形: 形状 135"/>
                        <p:cNvSpPr/>
                        <p:nvPr/>
                      </p:nvSpPr>
                      <p:spPr>
                        <a:xfrm>
                          <a:off x="6063995" y="4935949"/>
                          <a:ext cx="132778" cy="74390"/>
                        </a:xfrm>
                        <a:custGeom>
                          <a:avLst/>
                          <a:gdLst>
                            <a:gd name="connsiteX0" fmla="*/ 124206 w 132778"/>
                            <a:gd name="connsiteY0" fmla="*/ 74390 h 74390"/>
                            <a:gd name="connsiteX1" fmla="*/ 8572 w 132778"/>
                            <a:gd name="connsiteY1" fmla="*/ 74390 h 74390"/>
                            <a:gd name="connsiteX2" fmla="*/ 0 w 132778"/>
                            <a:gd name="connsiteY2" fmla="*/ 65818 h 74390"/>
                            <a:gd name="connsiteX3" fmla="*/ 0 w 132778"/>
                            <a:gd name="connsiteY3" fmla="*/ 8572 h 74390"/>
                            <a:gd name="connsiteX4" fmla="*/ 8572 w 132778"/>
                            <a:gd name="connsiteY4" fmla="*/ 0 h 74390"/>
                            <a:gd name="connsiteX5" fmla="*/ 124206 w 132778"/>
                            <a:gd name="connsiteY5" fmla="*/ 0 h 74390"/>
                            <a:gd name="connsiteX6" fmla="*/ 132779 w 132778"/>
                            <a:gd name="connsiteY6" fmla="*/ 8572 h 74390"/>
                            <a:gd name="connsiteX7" fmla="*/ 132779 w 132778"/>
                            <a:gd name="connsiteY7" fmla="*/ 65818 h 74390"/>
                            <a:gd name="connsiteX8" fmla="*/ 124206 w 132778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78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779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7" name="任意多边形: 形状 136"/>
                        <p:cNvSpPr/>
                        <p:nvPr/>
                      </p:nvSpPr>
                      <p:spPr>
                        <a:xfrm>
                          <a:off x="604218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209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209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209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209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124" name="组合 123"/>
                    <p:cNvGrpSpPr/>
                    <p:nvPr/>
                  </p:nvGrpSpPr>
                  <p:grpSpPr>
                    <a:xfrm>
                      <a:off x="6319742" y="4935949"/>
                      <a:ext cx="260984" cy="502634"/>
                      <a:chOff x="6319742" y="4935949"/>
                      <a:chExt cx="260984" cy="502634"/>
                    </a:xfrm>
                  </p:grpSpPr>
                  <p:grpSp>
                    <p:nvGrpSpPr>
                      <p:cNvPr id="125" name="组合 124"/>
                      <p:cNvGrpSpPr/>
                      <p:nvPr/>
                    </p:nvGrpSpPr>
                    <p:grpSpPr>
                      <a:xfrm>
                        <a:off x="6319742" y="4935949"/>
                        <a:ext cx="260984" cy="502634"/>
                        <a:chOff x="6319742" y="4935949"/>
                        <a:chExt cx="260984" cy="502634"/>
                      </a:xfrm>
                    </p:grpSpPr>
                    <p:sp>
                      <p:nvSpPr>
                        <p:cNvPr id="130" name="任意多边形: 形状 129"/>
                        <p:cNvSpPr/>
                        <p:nvPr/>
                      </p:nvSpPr>
                      <p:spPr>
                        <a:xfrm>
                          <a:off x="6319742" y="4990623"/>
                          <a:ext cx="260984" cy="447960"/>
                        </a:xfrm>
                        <a:custGeom>
                          <a:avLst/>
                          <a:gdLst>
                            <a:gd name="connsiteX0" fmla="*/ 260985 w 260984"/>
                            <a:gd name="connsiteY0" fmla="*/ 403860 h 447960"/>
                            <a:gd name="connsiteX1" fmla="*/ 260985 w 260984"/>
                            <a:gd name="connsiteY1" fmla="*/ 190119 h 447960"/>
                            <a:gd name="connsiteX2" fmla="*/ 235839 w 260984"/>
                            <a:gd name="connsiteY2" fmla="*/ 110299 h 447960"/>
                            <a:gd name="connsiteX3" fmla="*/ 183737 w 260984"/>
                            <a:gd name="connsiteY3" fmla="*/ 35814 h 447960"/>
                            <a:gd name="connsiteX4" fmla="*/ 183737 w 260984"/>
                            <a:gd name="connsiteY4" fmla="*/ 0 h 447960"/>
                            <a:gd name="connsiteX5" fmla="*/ 77248 w 260984"/>
                            <a:gd name="connsiteY5" fmla="*/ 0 h 447960"/>
                            <a:gd name="connsiteX6" fmla="*/ 77248 w 260984"/>
                            <a:gd name="connsiteY6" fmla="*/ 35814 h 447960"/>
                            <a:gd name="connsiteX7" fmla="*/ 25146 w 260984"/>
                            <a:gd name="connsiteY7" fmla="*/ 110299 h 447960"/>
                            <a:gd name="connsiteX8" fmla="*/ 0 w 260984"/>
                            <a:gd name="connsiteY8" fmla="*/ 190119 h 447960"/>
                            <a:gd name="connsiteX9" fmla="*/ 0 w 260984"/>
                            <a:gd name="connsiteY9" fmla="*/ 403860 h 447960"/>
                            <a:gd name="connsiteX10" fmla="*/ 44101 w 260984"/>
                            <a:gd name="connsiteY10" fmla="*/ 447961 h 447960"/>
                            <a:gd name="connsiteX11" fmla="*/ 216884 w 260984"/>
                            <a:gd name="connsiteY11" fmla="*/ 447961 h 447960"/>
                            <a:gd name="connsiteX12" fmla="*/ 260985 w 260984"/>
                            <a:gd name="connsiteY12" fmla="*/ 403860 h 447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984" h="447960">
                              <a:moveTo>
                                <a:pt x="260985" y="403860"/>
                              </a:moveTo>
                              <a:lnTo>
                                <a:pt x="260985" y="190119"/>
                              </a:lnTo>
                              <a:cubicBezTo>
                                <a:pt x="260985" y="161544"/>
                                <a:pt x="252222" y="133731"/>
                                <a:pt x="235839" y="110299"/>
                              </a:cubicBezTo>
                              <a:lnTo>
                                <a:pt x="183737" y="35814"/>
                              </a:lnTo>
                              <a:lnTo>
                                <a:pt x="183737" y="0"/>
                              </a:lnTo>
                              <a:lnTo>
                                <a:pt x="77248" y="0"/>
                              </a:lnTo>
                              <a:lnTo>
                                <a:pt x="77248" y="35814"/>
                              </a:lnTo>
                              <a:lnTo>
                                <a:pt x="25146" y="110299"/>
                              </a:lnTo>
                              <a:cubicBezTo>
                                <a:pt x="8763" y="133731"/>
                                <a:pt x="0" y="161544"/>
                                <a:pt x="0" y="190119"/>
                              </a:cubicBezTo>
                              <a:lnTo>
                                <a:pt x="0" y="403860"/>
                              </a:lnTo>
                              <a:cubicBezTo>
                                <a:pt x="0" y="428244"/>
                                <a:pt x="19717" y="447961"/>
                                <a:pt x="44101" y="447961"/>
                              </a:cubicBezTo>
                              <a:lnTo>
                                <a:pt x="216884" y="447961"/>
                              </a:lnTo>
                              <a:cubicBezTo>
                                <a:pt x="241268" y="447961"/>
                                <a:pt x="260985" y="428244"/>
                                <a:pt x="260985" y="403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1" name="任意多边形: 形状 130"/>
                        <p:cNvSpPr/>
                        <p:nvPr/>
                      </p:nvSpPr>
                      <p:spPr>
                        <a:xfrm>
                          <a:off x="6383845" y="4935949"/>
                          <a:ext cx="132780" cy="74390"/>
                        </a:xfrm>
                        <a:custGeom>
                          <a:avLst/>
                          <a:gdLst>
                            <a:gd name="connsiteX0" fmla="*/ 124206 w 132780"/>
                            <a:gd name="connsiteY0" fmla="*/ 74390 h 74390"/>
                            <a:gd name="connsiteX1" fmla="*/ 8572 w 132780"/>
                            <a:gd name="connsiteY1" fmla="*/ 74390 h 74390"/>
                            <a:gd name="connsiteX2" fmla="*/ 0 w 132780"/>
                            <a:gd name="connsiteY2" fmla="*/ 65818 h 74390"/>
                            <a:gd name="connsiteX3" fmla="*/ 0 w 132780"/>
                            <a:gd name="connsiteY3" fmla="*/ 8572 h 74390"/>
                            <a:gd name="connsiteX4" fmla="*/ 8572 w 132780"/>
                            <a:gd name="connsiteY4" fmla="*/ 0 h 74390"/>
                            <a:gd name="connsiteX5" fmla="*/ 124206 w 132780"/>
                            <a:gd name="connsiteY5" fmla="*/ 0 h 74390"/>
                            <a:gd name="connsiteX6" fmla="*/ 132779 w 132780"/>
                            <a:gd name="connsiteY6" fmla="*/ 8572 h 74390"/>
                            <a:gd name="connsiteX7" fmla="*/ 132779 w 132780"/>
                            <a:gd name="connsiteY7" fmla="*/ 65818 h 74390"/>
                            <a:gd name="connsiteX8" fmla="*/ 124206 w 132780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80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874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32" name="任意多边形: 形状 131"/>
                        <p:cNvSpPr/>
                        <p:nvPr/>
                      </p:nvSpPr>
                      <p:spPr>
                        <a:xfrm>
                          <a:off x="636203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126" name="组合 125"/>
                      <p:cNvGrpSpPr/>
                      <p:nvPr/>
                    </p:nvGrpSpPr>
                    <p:grpSpPr>
                      <a:xfrm>
                        <a:off x="6319837" y="4935949"/>
                        <a:ext cx="260889" cy="502539"/>
                        <a:chOff x="6319837" y="4935949"/>
                        <a:chExt cx="260889" cy="502539"/>
                      </a:xfrm>
                      <a:noFill/>
                    </p:grpSpPr>
                    <p:sp>
                      <p:nvSpPr>
                        <p:cNvPr id="127" name="任意多边形: 形状 126"/>
                        <p:cNvSpPr/>
                        <p:nvPr/>
                      </p:nvSpPr>
                      <p:spPr>
                        <a:xfrm>
                          <a:off x="6319837" y="5010435"/>
                          <a:ext cx="260889" cy="428053"/>
                        </a:xfrm>
                        <a:custGeom>
                          <a:avLst/>
                          <a:gdLst>
                            <a:gd name="connsiteX0" fmla="*/ 183737 w 260889"/>
                            <a:gd name="connsiteY0" fmla="*/ 0 h 428053"/>
                            <a:gd name="connsiteX1" fmla="*/ 183737 w 260889"/>
                            <a:gd name="connsiteY1" fmla="*/ 16002 h 428053"/>
                            <a:gd name="connsiteX2" fmla="*/ 235839 w 260889"/>
                            <a:gd name="connsiteY2" fmla="*/ 90488 h 428053"/>
                            <a:gd name="connsiteX3" fmla="*/ 260890 w 260889"/>
                            <a:gd name="connsiteY3" fmla="*/ 170307 h 428053"/>
                            <a:gd name="connsiteX4" fmla="*/ 260890 w 260889"/>
                            <a:gd name="connsiteY4" fmla="*/ 384048 h 428053"/>
                            <a:gd name="connsiteX5" fmla="*/ 216884 w 260889"/>
                            <a:gd name="connsiteY5" fmla="*/ 428054 h 428053"/>
                            <a:gd name="connsiteX6" fmla="*/ 44005 w 260889"/>
                            <a:gd name="connsiteY6" fmla="*/ 428054 h 428053"/>
                            <a:gd name="connsiteX7" fmla="*/ 0 w 260889"/>
                            <a:gd name="connsiteY7" fmla="*/ 384048 h 428053"/>
                            <a:gd name="connsiteX8" fmla="*/ 0 w 260889"/>
                            <a:gd name="connsiteY8" fmla="*/ 170307 h 428053"/>
                            <a:gd name="connsiteX9" fmla="*/ 25146 w 260889"/>
                            <a:gd name="connsiteY9" fmla="*/ 90488 h 428053"/>
                            <a:gd name="connsiteX10" fmla="*/ 77153 w 260889"/>
                            <a:gd name="connsiteY10" fmla="*/ 16002 h 428053"/>
                            <a:gd name="connsiteX11" fmla="*/ 77153 w 260889"/>
                            <a:gd name="connsiteY11" fmla="*/ 0 h 428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60889" h="428053">
                              <a:moveTo>
                                <a:pt x="183737" y="0"/>
                              </a:moveTo>
                              <a:lnTo>
                                <a:pt x="183737" y="16002"/>
                              </a:lnTo>
                              <a:lnTo>
                                <a:pt x="235839" y="90488"/>
                              </a:lnTo>
                              <a:cubicBezTo>
                                <a:pt x="252127" y="113919"/>
                                <a:pt x="260890" y="141827"/>
                                <a:pt x="260890" y="170307"/>
                              </a:cubicBezTo>
                              <a:lnTo>
                                <a:pt x="260890" y="384048"/>
                              </a:lnTo>
                              <a:cubicBezTo>
                                <a:pt x="260890" y="408337"/>
                                <a:pt x="241173" y="428054"/>
                                <a:pt x="216884" y="428054"/>
                              </a:cubicBezTo>
                              <a:lnTo>
                                <a:pt x="44005" y="428054"/>
                              </a:lnTo>
                              <a:cubicBezTo>
                                <a:pt x="19717" y="428054"/>
                                <a:pt x="0" y="408337"/>
                                <a:pt x="0" y="384048"/>
                              </a:cubicBezTo>
                              <a:lnTo>
                                <a:pt x="0" y="170307"/>
                              </a:lnTo>
                              <a:cubicBezTo>
                                <a:pt x="0" y="141732"/>
                                <a:pt x="8668" y="113919"/>
                                <a:pt x="25146" y="90488"/>
                              </a:cubicBezTo>
                              <a:lnTo>
                                <a:pt x="77153" y="16002"/>
                              </a:lnTo>
                              <a:lnTo>
                                <a:pt x="77153" y="0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28" name="任意多边形: 形状 127"/>
                        <p:cNvSpPr/>
                        <p:nvPr/>
                      </p:nvSpPr>
                      <p:spPr>
                        <a:xfrm>
                          <a:off x="6383845" y="4935949"/>
                          <a:ext cx="132780" cy="74390"/>
                        </a:xfrm>
                        <a:custGeom>
                          <a:avLst/>
                          <a:gdLst>
                            <a:gd name="connsiteX0" fmla="*/ 124206 w 132780"/>
                            <a:gd name="connsiteY0" fmla="*/ 74390 h 74390"/>
                            <a:gd name="connsiteX1" fmla="*/ 8572 w 132780"/>
                            <a:gd name="connsiteY1" fmla="*/ 74390 h 74390"/>
                            <a:gd name="connsiteX2" fmla="*/ 0 w 132780"/>
                            <a:gd name="connsiteY2" fmla="*/ 65818 h 74390"/>
                            <a:gd name="connsiteX3" fmla="*/ 0 w 132780"/>
                            <a:gd name="connsiteY3" fmla="*/ 8572 h 74390"/>
                            <a:gd name="connsiteX4" fmla="*/ 8572 w 132780"/>
                            <a:gd name="connsiteY4" fmla="*/ 0 h 74390"/>
                            <a:gd name="connsiteX5" fmla="*/ 124206 w 132780"/>
                            <a:gd name="connsiteY5" fmla="*/ 0 h 74390"/>
                            <a:gd name="connsiteX6" fmla="*/ 132779 w 132780"/>
                            <a:gd name="connsiteY6" fmla="*/ 8572 h 74390"/>
                            <a:gd name="connsiteX7" fmla="*/ 132779 w 132780"/>
                            <a:gd name="connsiteY7" fmla="*/ 65818 h 74390"/>
                            <a:gd name="connsiteX8" fmla="*/ 124206 w 132780"/>
                            <a:gd name="connsiteY8" fmla="*/ 74390 h 743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2780" h="74390">
                              <a:moveTo>
                                <a:pt x="124206" y="74390"/>
                              </a:moveTo>
                              <a:lnTo>
                                <a:pt x="8572" y="74390"/>
                              </a:lnTo>
                              <a:cubicBezTo>
                                <a:pt x="3810" y="74390"/>
                                <a:pt x="0" y="70580"/>
                                <a:pt x="0" y="65818"/>
                              </a:cubicBezTo>
                              <a:lnTo>
                                <a:pt x="0" y="8572"/>
                              </a:lnTo>
                              <a:cubicBezTo>
                                <a:pt x="0" y="3810"/>
                                <a:pt x="3810" y="0"/>
                                <a:pt x="8572" y="0"/>
                              </a:cubicBezTo>
                              <a:lnTo>
                                <a:pt x="124206" y="0"/>
                              </a:lnTo>
                              <a:cubicBezTo>
                                <a:pt x="128968" y="0"/>
                                <a:pt x="132779" y="3810"/>
                                <a:pt x="132779" y="8572"/>
                              </a:cubicBezTo>
                              <a:lnTo>
                                <a:pt x="132779" y="65818"/>
                              </a:lnTo>
                              <a:cubicBezTo>
                                <a:pt x="132874" y="70580"/>
                                <a:pt x="128968" y="74390"/>
                                <a:pt x="124206" y="74390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129" name="任意多边形: 形状 128"/>
                        <p:cNvSpPr/>
                        <p:nvPr/>
                      </p:nvSpPr>
                      <p:spPr>
                        <a:xfrm>
                          <a:off x="6362033" y="5154548"/>
                          <a:ext cx="175355" cy="222123"/>
                        </a:xfrm>
                        <a:custGeom>
                          <a:avLst/>
                          <a:gdLst>
                            <a:gd name="connsiteX0" fmla="*/ 148304 w 175355"/>
                            <a:gd name="connsiteY0" fmla="*/ 222123 h 222123"/>
                            <a:gd name="connsiteX1" fmla="*/ 27146 w 175355"/>
                            <a:gd name="connsiteY1" fmla="*/ 222123 h 222123"/>
                            <a:gd name="connsiteX2" fmla="*/ 0 w 175355"/>
                            <a:gd name="connsiteY2" fmla="*/ 194977 h 222123"/>
                            <a:gd name="connsiteX3" fmla="*/ 0 w 175355"/>
                            <a:gd name="connsiteY3" fmla="*/ 0 h 222123"/>
                            <a:gd name="connsiteX4" fmla="*/ 175355 w 175355"/>
                            <a:gd name="connsiteY4" fmla="*/ 0 h 222123"/>
                            <a:gd name="connsiteX5" fmla="*/ 175355 w 175355"/>
                            <a:gd name="connsiteY5" fmla="*/ 194977 h 222123"/>
                            <a:gd name="connsiteX6" fmla="*/ 148304 w 175355"/>
                            <a:gd name="connsiteY6" fmla="*/ 222123 h 2221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75355" h="222123">
                              <a:moveTo>
                                <a:pt x="148304" y="222123"/>
                              </a:moveTo>
                              <a:lnTo>
                                <a:pt x="27146" y="222123"/>
                              </a:lnTo>
                              <a:cubicBezTo>
                                <a:pt x="12192" y="222123"/>
                                <a:pt x="0" y="210026"/>
                                <a:pt x="0" y="194977"/>
                              </a:cubicBezTo>
                              <a:lnTo>
                                <a:pt x="0" y="0"/>
                              </a:lnTo>
                              <a:lnTo>
                                <a:pt x="175355" y="0"/>
                              </a:lnTo>
                              <a:lnTo>
                                <a:pt x="175355" y="194977"/>
                              </a:lnTo>
                              <a:cubicBezTo>
                                <a:pt x="175355" y="210026"/>
                                <a:pt x="163259" y="222123"/>
                                <a:pt x="148304" y="222123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5525738" y="5089588"/>
                    <a:ext cx="1209293" cy="349091"/>
                    <a:chOff x="5525738" y="5089588"/>
                    <a:chExt cx="1209293" cy="349091"/>
                  </a:xfrm>
                  <a:solidFill>
                    <a:srgbClr val="5A9EDC"/>
                  </a:solidFill>
                </p:grpSpPr>
                <p:sp>
                  <p:nvSpPr>
                    <p:cNvPr id="116" name="任意多边形: 形状 115"/>
                    <p:cNvSpPr/>
                    <p:nvPr/>
                  </p:nvSpPr>
                  <p:spPr>
                    <a:xfrm>
                      <a:off x="5525738" y="5370004"/>
                      <a:ext cx="1209293" cy="68579"/>
                    </a:xfrm>
                    <a:custGeom>
                      <a:avLst/>
                      <a:gdLst>
                        <a:gd name="connsiteX0" fmla="*/ 0 w 1209293"/>
                        <a:gd name="connsiteY0" fmla="*/ 0 h 68579"/>
                        <a:gd name="connsiteX1" fmla="*/ 1209294 w 1209293"/>
                        <a:gd name="connsiteY1" fmla="*/ 0 h 68579"/>
                        <a:gd name="connsiteX2" fmla="*/ 1209294 w 1209293"/>
                        <a:gd name="connsiteY2" fmla="*/ 68580 h 68579"/>
                        <a:gd name="connsiteX3" fmla="*/ 0 w 1209293"/>
                        <a:gd name="connsiteY3" fmla="*/ 68580 h 68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293" h="68579">
                          <a:moveTo>
                            <a:pt x="0" y="0"/>
                          </a:moveTo>
                          <a:lnTo>
                            <a:pt x="1209294" y="0"/>
                          </a:lnTo>
                          <a:lnTo>
                            <a:pt x="1209294" y="68580"/>
                          </a:lnTo>
                          <a:lnTo>
                            <a:pt x="0" y="6858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7" name="任意多边形: 形状 116"/>
                    <p:cNvSpPr/>
                    <p:nvPr/>
                  </p:nvSpPr>
                  <p:spPr>
                    <a:xfrm>
                      <a:off x="5525738" y="5089588"/>
                      <a:ext cx="1209293" cy="68579"/>
                    </a:xfrm>
                    <a:custGeom>
                      <a:avLst/>
                      <a:gdLst>
                        <a:gd name="connsiteX0" fmla="*/ 0 w 1209293"/>
                        <a:gd name="connsiteY0" fmla="*/ 0 h 68579"/>
                        <a:gd name="connsiteX1" fmla="*/ 1209294 w 1209293"/>
                        <a:gd name="connsiteY1" fmla="*/ 0 h 68579"/>
                        <a:gd name="connsiteX2" fmla="*/ 1209294 w 1209293"/>
                        <a:gd name="connsiteY2" fmla="*/ 68580 h 68579"/>
                        <a:gd name="connsiteX3" fmla="*/ 0 w 1209293"/>
                        <a:gd name="connsiteY3" fmla="*/ 68580 h 685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293" h="68579">
                          <a:moveTo>
                            <a:pt x="0" y="0"/>
                          </a:moveTo>
                          <a:lnTo>
                            <a:pt x="1209294" y="0"/>
                          </a:lnTo>
                          <a:lnTo>
                            <a:pt x="1209294" y="68580"/>
                          </a:lnTo>
                          <a:lnTo>
                            <a:pt x="0" y="68580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118" name="组合 117"/>
                    <p:cNvGrpSpPr/>
                    <p:nvPr/>
                  </p:nvGrpSpPr>
                  <p:grpSpPr>
                    <a:xfrm>
                      <a:off x="5577430" y="5090388"/>
                      <a:ext cx="1105852" cy="348291"/>
                      <a:chOff x="5577430" y="5090388"/>
                      <a:chExt cx="1105852" cy="348291"/>
                    </a:xfrm>
                    <a:solidFill>
                      <a:srgbClr val="5A9EDC"/>
                    </a:solidFill>
                  </p:grpSpPr>
                  <p:sp>
                    <p:nvSpPr>
                      <p:cNvPr id="119" name="任意多边形: 形状 118"/>
                      <p:cNvSpPr/>
                      <p:nvPr/>
                    </p:nvSpPr>
                    <p:spPr>
                      <a:xfrm rot="5400000">
                        <a:off x="6481543" y="5236882"/>
                        <a:ext cx="348233" cy="55245"/>
                      </a:xfrm>
                      <a:custGeom>
                        <a:avLst/>
                        <a:gdLst>
                          <a:gd name="connsiteX0" fmla="*/ 0 w 348233"/>
                          <a:gd name="connsiteY0" fmla="*/ 0 h 55245"/>
                          <a:gd name="connsiteX1" fmla="*/ 348234 w 348233"/>
                          <a:gd name="connsiteY1" fmla="*/ 0 h 55245"/>
                          <a:gd name="connsiteX2" fmla="*/ 348234 w 348233"/>
                          <a:gd name="connsiteY2" fmla="*/ 55245 h 55245"/>
                          <a:gd name="connsiteX3" fmla="*/ 0 w 348233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3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0" name="任意多边形: 形状 119"/>
                      <p:cNvSpPr/>
                      <p:nvPr/>
                    </p:nvSpPr>
                    <p:spPr>
                      <a:xfrm rot="5400000">
                        <a:off x="5955696" y="5236939"/>
                        <a:ext cx="348234" cy="55245"/>
                      </a:xfrm>
                      <a:custGeom>
                        <a:avLst/>
                        <a:gdLst>
                          <a:gd name="connsiteX0" fmla="*/ 0 w 348234"/>
                          <a:gd name="connsiteY0" fmla="*/ 0 h 55245"/>
                          <a:gd name="connsiteX1" fmla="*/ 348234 w 348234"/>
                          <a:gd name="connsiteY1" fmla="*/ 0 h 55245"/>
                          <a:gd name="connsiteX2" fmla="*/ 348234 w 348234"/>
                          <a:gd name="connsiteY2" fmla="*/ 55245 h 55245"/>
                          <a:gd name="connsiteX3" fmla="*/ 0 w 348234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4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21" name="任意多边形: 形状 120"/>
                      <p:cNvSpPr/>
                      <p:nvPr/>
                    </p:nvSpPr>
                    <p:spPr>
                      <a:xfrm rot="5400000">
                        <a:off x="5430935" y="5236882"/>
                        <a:ext cx="348234" cy="55245"/>
                      </a:xfrm>
                      <a:custGeom>
                        <a:avLst/>
                        <a:gdLst>
                          <a:gd name="connsiteX0" fmla="*/ 0 w 348234"/>
                          <a:gd name="connsiteY0" fmla="*/ 0 h 55245"/>
                          <a:gd name="connsiteX1" fmla="*/ 348234 w 348234"/>
                          <a:gd name="connsiteY1" fmla="*/ 0 h 55245"/>
                          <a:gd name="connsiteX2" fmla="*/ 348234 w 348234"/>
                          <a:gd name="connsiteY2" fmla="*/ 55245 h 55245"/>
                          <a:gd name="connsiteX3" fmla="*/ 0 w 348234"/>
                          <a:gd name="connsiteY3" fmla="*/ 55245 h 55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34" h="55245">
                            <a:moveTo>
                              <a:pt x="0" y="0"/>
                            </a:moveTo>
                            <a:lnTo>
                              <a:pt x="348234" y="0"/>
                            </a:lnTo>
                            <a:lnTo>
                              <a:pt x="348234" y="55245"/>
                            </a:lnTo>
                            <a:lnTo>
                              <a:pt x="0" y="55245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8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</p:grpSp>
          <p:grpSp>
            <p:nvGrpSpPr>
              <p:cNvPr id="37" name="组合 36"/>
              <p:cNvGrpSpPr/>
              <p:nvPr/>
            </p:nvGrpSpPr>
            <p:grpSpPr>
              <a:xfrm>
                <a:off x="10036786" y="4359276"/>
                <a:ext cx="1693186" cy="703840"/>
                <a:chOff x="5525738" y="4433315"/>
                <a:chExt cx="1209293" cy="502691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5679948" y="4433315"/>
                  <a:ext cx="900779" cy="502634"/>
                  <a:chOff x="5679948" y="4433315"/>
                  <a:chExt cx="900779" cy="502634"/>
                </a:xfrm>
              </p:grpSpPr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5679948" y="4433315"/>
                    <a:ext cx="261080" cy="502634"/>
                    <a:chOff x="5679948" y="4433315"/>
                    <a:chExt cx="261080" cy="502634"/>
                  </a:xfrm>
                </p:grpSpPr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5679948" y="4433315"/>
                      <a:ext cx="261080" cy="502634"/>
                      <a:chOff x="5679948" y="4433315"/>
                      <a:chExt cx="261080" cy="502634"/>
                    </a:xfrm>
                  </p:grpSpPr>
                  <p:sp>
                    <p:nvSpPr>
                      <p:cNvPr id="109" name="任意多边形: 形状 108"/>
                      <p:cNvSpPr/>
                      <p:nvPr/>
                    </p:nvSpPr>
                    <p:spPr>
                      <a:xfrm>
                        <a:off x="5679948" y="4487988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300 h 447960"/>
                          <a:gd name="connsiteX3" fmla="*/ 183832 w 261080"/>
                          <a:gd name="connsiteY3" fmla="*/ 35814 h 447960"/>
                          <a:gd name="connsiteX4" fmla="*/ 183832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300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300"/>
                            </a:cubicBezTo>
                            <a:lnTo>
                              <a:pt x="183832" y="35814"/>
                            </a:lnTo>
                            <a:lnTo>
                              <a:pt x="183832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3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0" name="任意多边形: 形状 109"/>
                      <p:cNvSpPr/>
                      <p:nvPr/>
                    </p:nvSpPr>
                    <p:spPr>
                      <a:xfrm>
                        <a:off x="5744146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11" name="任意多边形: 形状 110"/>
                      <p:cNvSpPr/>
                      <p:nvPr/>
                    </p:nvSpPr>
                    <p:spPr>
                      <a:xfrm>
                        <a:off x="5722238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450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5680043" y="4433315"/>
                      <a:ext cx="260889" cy="502443"/>
                      <a:chOff x="5680043" y="4433315"/>
                      <a:chExt cx="260889" cy="502443"/>
                    </a:xfrm>
                    <a:noFill/>
                  </p:grpSpPr>
                  <p:sp>
                    <p:nvSpPr>
                      <p:cNvPr id="106" name="任意多边形: 形状 105"/>
                      <p:cNvSpPr/>
                      <p:nvPr/>
                    </p:nvSpPr>
                    <p:spPr>
                      <a:xfrm>
                        <a:off x="5680043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2 w 260889"/>
                          <a:gd name="connsiteY10" fmla="*/ 16002 h 428053"/>
                          <a:gd name="connsiteX11" fmla="*/ 77152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2" y="16002"/>
                            </a:lnTo>
                            <a:lnTo>
                              <a:pt x="77152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7" name="任意多边形: 形状 106"/>
                      <p:cNvSpPr/>
                      <p:nvPr/>
                    </p:nvSpPr>
                    <p:spPr>
                      <a:xfrm>
                        <a:off x="5744146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3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3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3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3" y="0"/>
                            </a:cubicBezTo>
                            <a:lnTo>
                              <a:pt x="124206" y="0"/>
                            </a:lnTo>
                            <a:cubicBezTo>
                              <a:pt x="128969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9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8" name="任意多边形: 形状 107"/>
                      <p:cNvSpPr/>
                      <p:nvPr/>
                    </p:nvSpPr>
                    <p:spPr>
                      <a:xfrm>
                        <a:off x="5722238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450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86" name="组合 85"/>
                  <p:cNvGrpSpPr/>
                  <p:nvPr/>
                </p:nvGrpSpPr>
                <p:grpSpPr>
                  <a:xfrm>
                    <a:off x="5999797" y="4433315"/>
                    <a:ext cx="261080" cy="502634"/>
                    <a:chOff x="5999797" y="4433315"/>
                    <a:chExt cx="261080" cy="502634"/>
                  </a:xfrm>
                </p:grpSpPr>
                <p:grpSp>
                  <p:nvGrpSpPr>
                    <p:cNvPr id="96" name="组合 95"/>
                    <p:cNvGrpSpPr/>
                    <p:nvPr/>
                  </p:nvGrpSpPr>
                  <p:grpSpPr>
                    <a:xfrm>
                      <a:off x="5999797" y="4433315"/>
                      <a:ext cx="261080" cy="502634"/>
                      <a:chOff x="5999797" y="4433315"/>
                      <a:chExt cx="261080" cy="502634"/>
                    </a:xfrm>
                  </p:grpSpPr>
                  <p:sp>
                    <p:nvSpPr>
                      <p:cNvPr id="101" name="任意多边形: 形状 100"/>
                      <p:cNvSpPr/>
                      <p:nvPr/>
                    </p:nvSpPr>
                    <p:spPr>
                      <a:xfrm>
                        <a:off x="5999797" y="4487988"/>
                        <a:ext cx="261080" cy="447960"/>
                      </a:xfrm>
                      <a:custGeom>
                        <a:avLst/>
                        <a:gdLst>
                          <a:gd name="connsiteX0" fmla="*/ 261080 w 261080"/>
                          <a:gd name="connsiteY0" fmla="*/ 403860 h 447960"/>
                          <a:gd name="connsiteX1" fmla="*/ 261080 w 261080"/>
                          <a:gd name="connsiteY1" fmla="*/ 190119 h 447960"/>
                          <a:gd name="connsiteX2" fmla="*/ 235934 w 261080"/>
                          <a:gd name="connsiteY2" fmla="*/ 110300 h 447960"/>
                          <a:gd name="connsiteX3" fmla="*/ 183833 w 261080"/>
                          <a:gd name="connsiteY3" fmla="*/ 35814 h 447960"/>
                          <a:gd name="connsiteX4" fmla="*/ 183833 w 261080"/>
                          <a:gd name="connsiteY4" fmla="*/ 0 h 447960"/>
                          <a:gd name="connsiteX5" fmla="*/ 77248 w 261080"/>
                          <a:gd name="connsiteY5" fmla="*/ 0 h 447960"/>
                          <a:gd name="connsiteX6" fmla="*/ 77248 w 261080"/>
                          <a:gd name="connsiteY6" fmla="*/ 35814 h 447960"/>
                          <a:gd name="connsiteX7" fmla="*/ 25146 w 261080"/>
                          <a:gd name="connsiteY7" fmla="*/ 110300 h 447960"/>
                          <a:gd name="connsiteX8" fmla="*/ 0 w 261080"/>
                          <a:gd name="connsiteY8" fmla="*/ 190119 h 447960"/>
                          <a:gd name="connsiteX9" fmla="*/ 0 w 261080"/>
                          <a:gd name="connsiteY9" fmla="*/ 403860 h 447960"/>
                          <a:gd name="connsiteX10" fmla="*/ 44101 w 261080"/>
                          <a:gd name="connsiteY10" fmla="*/ 447961 h 447960"/>
                          <a:gd name="connsiteX11" fmla="*/ 216884 w 261080"/>
                          <a:gd name="connsiteY11" fmla="*/ 447961 h 447960"/>
                          <a:gd name="connsiteX12" fmla="*/ 261080 w 261080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080" h="447960">
                            <a:moveTo>
                              <a:pt x="261080" y="403860"/>
                            </a:moveTo>
                            <a:lnTo>
                              <a:pt x="261080" y="190119"/>
                            </a:lnTo>
                            <a:cubicBezTo>
                              <a:pt x="261080" y="161544"/>
                              <a:pt x="252317" y="133731"/>
                              <a:pt x="235934" y="110300"/>
                            </a:cubicBezTo>
                            <a:lnTo>
                              <a:pt x="183833" y="35814"/>
                            </a:lnTo>
                            <a:lnTo>
                              <a:pt x="183833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364" y="447961"/>
                              <a:pt x="261080" y="428244"/>
                              <a:pt x="261080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2" name="任意多边形: 形状 101"/>
                      <p:cNvSpPr/>
                      <p:nvPr/>
                    </p:nvSpPr>
                    <p:spPr>
                      <a:xfrm>
                        <a:off x="6063995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3" name="任意多边形: 形状 102"/>
                      <p:cNvSpPr/>
                      <p:nvPr/>
                    </p:nvSpPr>
                    <p:spPr>
                      <a:xfrm>
                        <a:off x="6042183" y="4651914"/>
                        <a:ext cx="175355" cy="222122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209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97" name="组合 96"/>
                    <p:cNvGrpSpPr/>
                    <p:nvPr/>
                  </p:nvGrpSpPr>
                  <p:grpSpPr>
                    <a:xfrm>
                      <a:off x="5999987" y="4433315"/>
                      <a:ext cx="260889" cy="502443"/>
                      <a:chOff x="5999987" y="4433315"/>
                      <a:chExt cx="260889" cy="502443"/>
                    </a:xfrm>
                    <a:noFill/>
                  </p:grpSpPr>
                  <p:sp>
                    <p:nvSpPr>
                      <p:cNvPr id="98" name="任意多边形: 形状 97"/>
                      <p:cNvSpPr/>
                      <p:nvPr/>
                    </p:nvSpPr>
                    <p:spPr>
                      <a:xfrm>
                        <a:off x="5999987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9" name="任意多边形: 形状 98"/>
                      <p:cNvSpPr/>
                      <p:nvPr/>
                    </p:nvSpPr>
                    <p:spPr>
                      <a:xfrm>
                        <a:off x="6063995" y="4433315"/>
                        <a:ext cx="132778" cy="74390"/>
                      </a:xfrm>
                      <a:custGeom>
                        <a:avLst/>
                        <a:gdLst>
                          <a:gd name="connsiteX0" fmla="*/ 124206 w 132778"/>
                          <a:gd name="connsiteY0" fmla="*/ 74390 h 74390"/>
                          <a:gd name="connsiteX1" fmla="*/ 8572 w 132778"/>
                          <a:gd name="connsiteY1" fmla="*/ 74390 h 74390"/>
                          <a:gd name="connsiteX2" fmla="*/ 0 w 132778"/>
                          <a:gd name="connsiteY2" fmla="*/ 65818 h 74390"/>
                          <a:gd name="connsiteX3" fmla="*/ 0 w 132778"/>
                          <a:gd name="connsiteY3" fmla="*/ 8572 h 74390"/>
                          <a:gd name="connsiteX4" fmla="*/ 8572 w 132778"/>
                          <a:gd name="connsiteY4" fmla="*/ 0 h 74390"/>
                          <a:gd name="connsiteX5" fmla="*/ 124206 w 132778"/>
                          <a:gd name="connsiteY5" fmla="*/ 0 h 74390"/>
                          <a:gd name="connsiteX6" fmla="*/ 132779 w 132778"/>
                          <a:gd name="connsiteY6" fmla="*/ 8572 h 74390"/>
                          <a:gd name="connsiteX7" fmla="*/ 132779 w 132778"/>
                          <a:gd name="connsiteY7" fmla="*/ 65818 h 74390"/>
                          <a:gd name="connsiteX8" fmla="*/ 124206 w 132778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78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779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100" name="任意多边形: 形状 99"/>
                      <p:cNvSpPr/>
                      <p:nvPr/>
                    </p:nvSpPr>
                    <p:spPr>
                      <a:xfrm>
                        <a:off x="6042183" y="4651914"/>
                        <a:ext cx="175355" cy="222122"/>
                      </a:xfrm>
                      <a:custGeom>
                        <a:avLst/>
                        <a:gdLst>
                          <a:gd name="connsiteX0" fmla="*/ 148209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209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209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209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6319742" y="4433315"/>
                    <a:ext cx="260984" cy="502634"/>
                    <a:chOff x="6319742" y="4433315"/>
                    <a:chExt cx="260984" cy="502634"/>
                  </a:xfrm>
                </p:grpSpPr>
                <p:grpSp>
                  <p:nvGrpSpPr>
                    <p:cNvPr id="88" name="组合 87"/>
                    <p:cNvGrpSpPr/>
                    <p:nvPr/>
                  </p:nvGrpSpPr>
                  <p:grpSpPr>
                    <a:xfrm>
                      <a:off x="6319742" y="4433315"/>
                      <a:ext cx="260984" cy="502634"/>
                      <a:chOff x="6319742" y="4433315"/>
                      <a:chExt cx="260984" cy="502634"/>
                    </a:xfrm>
                  </p:grpSpPr>
                  <p:sp>
                    <p:nvSpPr>
                      <p:cNvPr id="93" name="任意多边形: 形状 92"/>
                      <p:cNvSpPr/>
                      <p:nvPr/>
                    </p:nvSpPr>
                    <p:spPr>
                      <a:xfrm>
                        <a:off x="6319742" y="4487988"/>
                        <a:ext cx="260984" cy="447960"/>
                      </a:xfrm>
                      <a:custGeom>
                        <a:avLst/>
                        <a:gdLst>
                          <a:gd name="connsiteX0" fmla="*/ 260985 w 260984"/>
                          <a:gd name="connsiteY0" fmla="*/ 403860 h 447960"/>
                          <a:gd name="connsiteX1" fmla="*/ 260985 w 260984"/>
                          <a:gd name="connsiteY1" fmla="*/ 190119 h 447960"/>
                          <a:gd name="connsiteX2" fmla="*/ 235839 w 260984"/>
                          <a:gd name="connsiteY2" fmla="*/ 110300 h 447960"/>
                          <a:gd name="connsiteX3" fmla="*/ 183737 w 260984"/>
                          <a:gd name="connsiteY3" fmla="*/ 35814 h 447960"/>
                          <a:gd name="connsiteX4" fmla="*/ 183737 w 260984"/>
                          <a:gd name="connsiteY4" fmla="*/ 0 h 447960"/>
                          <a:gd name="connsiteX5" fmla="*/ 77248 w 260984"/>
                          <a:gd name="connsiteY5" fmla="*/ 0 h 447960"/>
                          <a:gd name="connsiteX6" fmla="*/ 77248 w 260984"/>
                          <a:gd name="connsiteY6" fmla="*/ 35814 h 447960"/>
                          <a:gd name="connsiteX7" fmla="*/ 25146 w 260984"/>
                          <a:gd name="connsiteY7" fmla="*/ 110300 h 447960"/>
                          <a:gd name="connsiteX8" fmla="*/ 0 w 260984"/>
                          <a:gd name="connsiteY8" fmla="*/ 190119 h 447960"/>
                          <a:gd name="connsiteX9" fmla="*/ 0 w 260984"/>
                          <a:gd name="connsiteY9" fmla="*/ 403860 h 447960"/>
                          <a:gd name="connsiteX10" fmla="*/ 44101 w 260984"/>
                          <a:gd name="connsiteY10" fmla="*/ 447961 h 447960"/>
                          <a:gd name="connsiteX11" fmla="*/ 216884 w 260984"/>
                          <a:gd name="connsiteY11" fmla="*/ 447961 h 447960"/>
                          <a:gd name="connsiteX12" fmla="*/ 260985 w 260984"/>
                          <a:gd name="connsiteY12" fmla="*/ 403860 h 4479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0984" h="447960">
                            <a:moveTo>
                              <a:pt x="260985" y="403860"/>
                            </a:moveTo>
                            <a:lnTo>
                              <a:pt x="260985" y="190119"/>
                            </a:lnTo>
                            <a:cubicBezTo>
                              <a:pt x="260985" y="161544"/>
                              <a:pt x="252222" y="133731"/>
                              <a:pt x="235839" y="110300"/>
                            </a:cubicBezTo>
                            <a:lnTo>
                              <a:pt x="183737" y="35814"/>
                            </a:lnTo>
                            <a:lnTo>
                              <a:pt x="183737" y="0"/>
                            </a:lnTo>
                            <a:lnTo>
                              <a:pt x="77248" y="0"/>
                            </a:lnTo>
                            <a:lnTo>
                              <a:pt x="77248" y="35814"/>
                            </a:lnTo>
                            <a:lnTo>
                              <a:pt x="25146" y="110300"/>
                            </a:lnTo>
                            <a:cubicBezTo>
                              <a:pt x="8763" y="133731"/>
                              <a:pt x="0" y="161544"/>
                              <a:pt x="0" y="190119"/>
                            </a:cubicBezTo>
                            <a:lnTo>
                              <a:pt x="0" y="403860"/>
                            </a:lnTo>
                            <a:cubicBezTo>
                              <a:pt x="0" y="428244"/>
                              <a:pt x="19717" y="447961"/>
                              <a:pt x="44101" y="447961"/>
                            </a:cubicBezTo>
                            <a:lnTo>
                              <a:pt x="216884" y="447961"/>
                            </a:lnTo>
                            <a:cubicBezTo>
                              <a:pt x="241268" y="447961"/>
                              <a:pt x="260985" y="428244"/>
                              <a:pt x="260985" y="403860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4" name="任意多边形: 形状 93"/>
                      <p:cNvSpPr/>
                      <p:nvPr/>
                    </p:nvSpPr>
                    <p:spPr>
                      <a:xfrm>
                        <a:off x="6383845" y="4433315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5" name="任意多边形: 形状 94"/>
                      <p:cNvSpPr/>
                      <p:nvPr/>
                    </p:nvSpPr>
                    <p:spPr>
                      <a:xfrm>
                        <a:off x="6362033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89" name="组合 88"/>
                    <p:cNvGrpSpPr/>
                    <p:nvPr/>
                  </p:nvGrpSpPr>
                  <p:grpSpPr>
                    <a:xfrm>
                      <a:off x="6319837" y="4433315"/>
                      <a:ext cx="260889" cy="502443"/>
                      <a:chOff x="6319837" y="4433315"/>
                      <a:chExt cx="260889" cy="502443"/>
                    </a:xfrm>
                    <a:noFill/>
                  </p:grpSpPr>
                  <p:sp>
                    <p:nvSpPr>
                      <p:cNvPr id="90" name="任意多边形: 形状 89"/>
                      <p:cNvSpPr/>
                      <p:nvPr/>
                    </p:nvSpPr>
                    <p:spPr>
                      <a:xfrm>
                        <a:off x="6319837" y="4507705"/>
                        <a:ext cx="260889" cy="428053"/>
                      </a:xfrm>
                      <a:custGeom>
                        <a:avLst/>
                        <a:gdLst>
                          <a:gd name="connsiteX0" fmla="*/ 183737 w 260889"/>
                          <a:gd name="connsiteY0" fmla="*/ 0 h 428053"/>
                          <a:gd name="connsiteX1" fmla="*/ 183737 w 260889"/>
                          <a:gd name="connsiteY1" fmla="*/ 16002 h 428053"/>
                          <a:gd name="connsiteX2" fmla="*/ 235839 w 260889"/>
                          <a:gd name="connsiteY2" fmla="*/ 90488 h 428053"/>
                          <a:gd name="connsiteX3" fmla="*/ 260890 w 260889"/>
                          <a:gd name="connsiteY3" fmla="*/ 170307 h 428053"/>
                          <a:gd name="connsiteX4" fmla="*/ 260890 w 260889"/>
                          <a:gd name="connsiteY4" fmla="*/ 384048 h 428053"/>
                          <a:gd name="connsiteX5" fmla="*/ 216884 w 260889"/>
                          <a:gd name="connsiteY5" fmla="*/ 428054 h 428053"/>
                          <a:gd name="connsiteX6" fmla="*/ 44005 w 260889"/>
                          <a:gd name="connsiteY6" fmla="*/ 428054 h 428053"/>
                          <a:gd name="connsiteX7" fmla="*/ 0 w 260889"/>
                          <a:gd name="connsiteY7" fmla="*/ 384048 h 428053"/>
                          <a:gd name="connsiteX8" fmla="*/ 0 w 260889"/>
                          <a:gd name="connsiteY8" fmla="*/ 170307 h 428053"/>
                          <a:gd name="connsiteX9" fmla="*/ 25146 w 260889"/>
                          <a:gd name="connsiteY9" fmla="*/ 90488 h 428053"/>
                          <a:gd name="connsiteX10" fmla="*/ 77153 w 260889"/>
                          <a:gd name="connsiteY10" fmla="*/ 16002 h 428053"/>
                          <a:gd name="connsiteX11" fmla="*/ 77153 w 260889"/>
                          <a:gd name="connsiteY11" fmla="*/ 0 h 428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60889" h="428053">
                            <a:moveTo>
                              <a:pt x="183737" y="0"/>
                            </a:moveTo>
                            <a:lnTo>
                              <a:pt x="183737" y="16002"/>
                            </a:lnTo>
                            <a:lnTo>
                              <a:pt x="235839" y="90488"/>
                            </a:lnTo>
                            <a:cubicBezTo>
                              <a:pt x="252127" y="113919"/>
                              <a:pt x="260890" y="141827"/>
                              <a:pt x="260890" y="170307"/>
                            </a:cubicBezTo>
                            <a:lnTo>
                              <a:pt x="260890" y="384048"/>
                            </a:lnTo>
                            <a:cubicBezTo>
                              <a:pt x="260890" y="408337"/>
                              <a:pt x="241173" y="428054"/>
                              <a:pt x="216884" y="428054"/>
                            </a:cubicBezTo>
                            <a:lnTo>
                              <a:pt x="44005" y="428054"/>
                            </a:lnTo>
                            <a:cubicBezTo>
                              <a:pt x="19717" y="428054"/>
                              <a:pt x="0" y="408337"/>
                              <a:pt x="0" y="384048"/>
                            </a:cubicBezTo>
                            <a:lnTo>
                              <a:pt x="0" y="170307"/>
                            </a:lnTo>
                            <a:cubicBezTo>
                              <a:pt x="0" y="141732"/>
                              <a:pt x="8668" y="113919"/>
                              <a:pt x="25146" y="90488"/>
                            </a:cubicBezTo>
                            <a:lnTo>
                              <a:pt x="77153" y="16002"/>
                            </a:lnTo>
                            <a:lnTo>
                              <a:pt x="77153" y="0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1" name="任意多边形: 形状 90"/>
                      <p:cNvSpPr/>
                      <p:nvPr/>
                    </p:nvSpPr>
                    <p:spPr>
                      <a:xfrm>
                        <a:off x="6383845" y="4433315"/>
                        <a:ext cx="132780" cy="74390"/>
                      </a:xfrm>
                      <a:custGeom>
                        <a:avLst/>
                        <a:gdLst>
                          <a:gd name="connsiteX0" fmla="*/ 124206 w 132780"/>
                          <a:gd name="connsiteY0" fmla="*/ 74390 h 74390"/>
                          <a:gd name="connsiteX1" fmla="*/ 8572 w 132780"/>
                          <a:gd name="connsiteY1" fmla="*/ 74390 h 74390"/>
                          <a:gd name="connsiteX2" fmla="*/ 0 w 132780"/>
                          <a:gd name="connsiteY2" fmla="*/ 65818 h 74390"/>
                          <a:gd name="connsiteX3" fmla="*/ 0 w 132780"/>
                          <a:gd name="connsiteY3" fmla="*/ 8572 h 74390"/>
                          <a:gd name="connsiteX4" fmla="*/ 8572 w 132780"/>
                          <a:gd name="connsiteY4" fmla="*/ 0 h 74390"/>
                          <a:gd name="connsiteX5" fmla="*/ 124206 w 132780"/>
                          <a:gd name="connsiteY5" fmla="*/ 0 h 74390"/>
                          <a:gd name="connsiteX6" fmla="*/ 132779 w 132780"/>
                          <a:gd name="connsiteY6" fmla="*/ 8572 h 74390"/>
                          <a:gd name="connsiteX7" fmla="*/ 132779 w 132780"/>
                          <a:gd name="connsiteY7" fmla="*/ 65818 h 74390"/>
                          <a:gd name="connsiteX8" fmla="*/ 124206 w 132780"/>
                          <a:gd name="connsiteY8" fmla="*/ 74390 h 743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2780" h="74390">
                            <a:moveTo>
                              <a:pt x="124206" y="74390"/>
                            </a:moveTo>
                            <a:lnTo>
                              <a:pt x="8572" y="74390"/>
                            </a:lnTo>
                            <a:cubicBezTo>
                              <a:pt x="3810" y="74390"/>
                              <a:pt x="0" y="70580"/>
                              <a:pt x="0" y="65818"/>
                            </a:cubicBezTo>
                            <a:lnTo>
                              <a:pt x="0" y="8572"/>
                            </a:lnTo>
                            <a:cubicBezTo>
                              <a:pt x="0" y="3810"/>
                              <a:pt x="3810" y="0"/>
                              <a:pt x="8572" y="0"/>
                            </a:cubicBezTo>
                            <a:lnTo>
                              <a:pt x="124206" y="0"/>
                            </a:lnTo>
                            <a:cubicBezTo>
                              <a:pt x="128968" y="0"/>
                              <a:pt x="132779" y="3810"/>
                              <a:pt x="132779" y="8572"/>
                            </a:cubicBezTo>
                            <a:lnTo>
                              <a:pt x="132779" y="65818"/>
                            </a:lnTo>
                            <a:cubicBezTo>
                              <a:pt x="132874" y="70485"/>
                              <a:pt x="128968" y="74390"/>
                              <a:pt x="124206" y="74390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2" name="任意多边形: 形状 91"/>
                      <p:cNvSpPr/>
                      <p:nvPr/>
                    </p:nvSpPr>
                    <p:spPr>
                      <a:xfrm>
                        <a:off x="6362033" y="4651914"/>
                        <a:ext cx="175355" cy="222122"/>
                      </a:xfrm>
                      <a:custGeom>
                        <a:avLst/>
                        <a:gdLst>
                          <a:gd name="connsiteX0" fmla="*/ 148304 w 175355"/>
                          <a:gd name="connsiteY0" fmla="*/ 222123 h 222122"/>
                          <a:gd name="connsiteX1" fmla="*/ 27146 w 175355"/>
                          <a:gd name="connsiteY1" fmla="*/ 222123 h 222122"/>
                          <a:gd name="connsiteX2" fmla="*/ 0 w 175355"/>
                          <a:gd name="connsiteY2" fmla="*/ 194976 h 222122"/>
                          <a:gd name="connsiteX3" fmla="*/ 0 w 175355"/>
                          <a:gd name="connsiteY3" fmla="*/ 0 h 222122"/>
                          <a:gd name="connsiteX4" fmla="*/ 175355 w 175355"/>
                          <a:gd name="connsiteY4" fmla="*/ 0 h 222122"/>
                          <a:gd name="connsiteX5" fmla="*/ 175355 w 175355"/>
                          <a:gd name="connsiteY5" fmla="*/ 194976 h 222122"/>
                          <a:gd name="connsiteX6" fmla="*/ 148304 w 175355"/>
                          <a:gd name="connsiteY6" fmla="*/ 222123 h 2221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355" h="222122">
                            <a:moveTo>
                              <a:pt x="148304" y="222123"/>
                            </a:moveTo>
                            <a:lnTo>
                              <a:pt x="27146" y="222123"/>
                            </a:lnTo>
                            <a:cubicBezTo>
                              <a:pt x="12192" y="222123"/>
                              <a:pt x="0" y="210026"/>
                              <a:pt x="0" y="194976"/>
                            </a:cubicBezTo>
                            <a:lnTo>
                              <a:pt x="0" y="0"/>
                            </a:lnTo>
                            <a:lnTo>
                              <a:pt x="175355" y="0"/>
                            </a:lnTo>
                            <a:lnTo>
                              <a:pt x="175355" y="194976"/>
                            </a:lnTo>
                            <a:cubicBezTo>
                              <a:pt x="175355" y="209931"/>
                              <a:pt x="163259" y="222123"/>
                              <a:pt x="148304" y="222123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78" name="组合 77"/>
                <p:cNvGrpSpPr/>
                <p:nvPr/>
              </p:nvGrpSpPr>
              <p:grpSpPr>
                <a:xfrm>
                  <a:off x="5525738" y="4586858"/>
                  <a:ext cx="1209293" cy="349148"/>
                  <a:chOff x="5525738" y="4586858"/>
                  <a:chExt cx="1209293" cy="349148"/>
                </a:xfrm>
                <a:solidFill>
                  <a:srgbClr val="5A9EDC"/>
                </a:solidFill>
              </p:grpSpPr>
              <p:sp>
                <p:nvSpPr>
                  <p:cNvPr id="79" name="任意多边形: 形状 78"/>
                  <p:cNvSpPr/>
                  <p:nvPr/>
                </p:nvSpPr>
                <p:spPr>
                  <a:xfrm>
                    <a:off x="5525738" y="4867369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任意多边形: 形状 79"/>
                  <p:cNvSpPr/>
                  <p:nvPr/>
                </p:nvSpPr>
                <p:spPr>
                  <a:xfrm>
                    <a:off x="5525738" y="4586858"/>
                    <a:ext cx="1209293" cy="68579"/>
                  </a:xfrm>
                  <a:custGeom>
                    <a:avLst/>
                    <a:gdLst>
                      <a:gd name="connsiteX0" fmla="*/ 0 w 1209293"/>
                      <a:gd name="connsiteY0" fmla="*/ 0 h 68579"/>
                      <a:gd name="connsiteX1" fmla="*/ 1209294 w 1209293"/>
                      <a:gd name="connsiteY1" fmla="*/ 0 h 68579"/>
                      <a:gd name="connsiteX2" fmla="*/ 1209294 w 1209293"/>
                      <a:gd name="connsiteY2" fmla="*/ 68580 h 68579"/>
                      <a:gd name="connsiteX3" fmla="*/ 0 w 1209293"/>
                      <a:gd name="connsiteY3" fmla="*/ 68580 h 68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293" h="68579">
                        <a:moveTo>
                          <a:pt x="0" y="0"/>
                        </a:moveTo>
                        <a:lnTo>
                          <a:pt x="1209294" y="0"/>
                        </a:lnTo>
                        <a:lnTo>
                          <a:pt x="1209294" y="68580"/>
                        </a:lnTo>
                        <a:lnTo>
                          <a:pt x="0" y="68580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8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5577478" y="4587706"/>
                    <a:ext cx="1105862" cy="348300"/>
                    <a:chOff x="5577478" y="4587706"/>
                    <a:chExt cx="1105862" cy="348300"/>
                  </a:xfrm>
                  <a:solidFill>
                    <a:srgbClr val="5A9EDC"/>
                  </a:solidFill>
                </p:grpSpPr>
                <p:sp>
                  <p:nvSpPr>
                    <p:cNvPr id="82" name="任意多边形: 形状 81"/>
                    <p:cNvSpPr/>
                    <p:nvPr/>
                  </p:nvSpPr>
                  <p:spPr>
                    <a:xfrm rot="5400000">
                      <a:off x="6481600" y="4734200"/>
                      <a:ext cx="348233" cy="55245"/>
                    </a:xfrm>
                    <a:custGeom>
                      <a:avLst/>
                      <a:gdLst>
                        <a:gd name="connsiteX0" fmla="*/ 0 w 348233"/>
                        <a:gd name="connsiteY0" fmla="*/ 0 h 55245"/>
                        <a:gd name="connsiteX1" fmla="*/ 348234 w 348233"/>
                        <a:gd name="connsiteY1" fmla="*/ 0 h 55245"/>
                        <a:gd name="connsiteX2" fmla="*/ 348234 w 348233"/>
                        <a:gd name="connsiteY2" fmla="*/ 55245 h 55245"/>
                        <a:gd name="connsiteX3" fmla="*/ 0 w 348233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3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3" name="任意多边形: 形状 82"/>
                    <p:cNvSpPr/>
                    <p:nvPr/>
                  </p:nvSpPr>
                  <p:spPr>
                    <a:xfrm rot="5400000">
                      <a:off x="5955753" y="4734267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4" name="任意多边形: 形状 83"/>
                    <p:cNvSpPr/>
                    <p:nvPr/>
                  </p:nvSpPr>
                  <p:spPr>
                    <a:xfrm rot="5400000">
                      <a:off x="5430983" y="4734200"/>
                      <a:ext cx="348234" cy="55245"/>
                    </a:xfrm>
                    <a:custGeom>
                      <a:avLst/>
                      <a:gdLst>
                        <a:gd name="connsiteX0" fmla="*/ 0 w 348234"/>
                        <a:gd name="connsiteY0" fmla="*/ 0 h 55245"/>
                        <a:gd name="connsiteX1" fmla="*/ 348234 w 348234"/>
                        <a:gd name="connsiteY1" fmla="*/ 0 h 55245"/>
                        <a:gd name="connsiteX2" fmla="*/ 348234 w 348234"/>
                        <a:gd name="connsiteY2" fmla="*/ 55245 h 55245"/>
                        <a:gd name="connsiteX3" fmla="*/ 0 w 348234"/>
                        <a:gd name="connsiteY3" fmla="*/ 55245 h 55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34" h="55245">
                          <a:moveTo>
                            <a:pt x="0" y="0"/>
                          </a:moveTo>
                          <a:lnTo>
                            <a:pt x="348234" y="0"/>
                          </a:lnTo>
                          <a:lnTo>
                            <a:pt x="348234" y="55245"/>
                          </a:lnTo>
                          <a:lnTo>
                            <a:pt x="0" y="55245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8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8" name="组合 37"/>
              <p:cNvGrpSpPr/>
              <p:nvPr/>
            </p:nvGrpSpPr>
            <p:grpSpPr>
              <a:xfrm>
                <a:off x="9975823" y="2431353"/>
                <a:ext cx="1723163" cy="1272072"/>
                <a:chOff x="5482198" y="3056370"/>
                <a:chExt cx="1230703" cy="908529"/>
              </a:xfrm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5482198" y="3394883"/>
                  <a:ext cx="1230703" cy="570016"/>
                  <a:chOff x="5482198" y="3394883"/>
                  <a:chExt cx="1230703" cy="570016"/>
                </a:xfrm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5641983" y="3394883"/>
                    <a:ext cx="913994" cy="556280"/>
                    <a:chOff x="5641983" y="3394883"/>
                    <a:chExt cx="913994" cy="556280"/>
                  </a:xfrm>
                </p:grpSpPr>
                <p:grpSp>
                  <p:nvGrpSpPr>
                    <p:cNvPr id="50" name="组合 49"/>
                    <p:cNvGrpSpPr/>
                    <p:nvPr/>
                  </p:nvGrpSpPr>
                  <p:grpSpPr>
                    <a:xfrm>
                      <a:off x="5641983" y="3439460"/>
                      <a:ext cx="275819" cy="511703"/>
                      <a:chOff x="5641983" y="3439460"/>
                      <a:chExt cx="275819" cy="511703"/>
                    </a:xfrm>
                  </p:grpSpPr>
                  <p:grpSp>
                    <p:nvGrpSpPr>
                      <p:cNvPr id="69" name="组合 68"/>
                      <p:cNvGrpSpPr/>
                      <p:nvPr/>
                    </p:nvGrpSpPr>
                    <p:grpSpPr>
                      <a:xfrm>
                        <a:off x="5641983" y="3439460"/>
                        <a:ext cx="275807" cy="511703"/>
                        <a:chOff x="5641983" y="3439460"/>
                        <a:chExt cx="275807" cy="511703"/>
                      </a:xfrm>
                    </p:grpSpPr>
                    <p:sp>
                      <p:nvSpPr>
                        <p:cNvPr id="74" name="任意多边形: 形状 73"/>
                        <p:cNvSpPr/>
                        <p:nvPr/>
                      </p:nvSpPr>
                      <p:spPr>
                        <a:xfrm>
                          <a:off x="5641983" y="3494245"/>
                          <a:ext cx="275807" cy="456918"/>
                        </a:xfrm>
                        <a:custGeom>
                          <a:avLst/>
                          <a:gdLst>
                            <a:gd name="connsiteX0" fmla="*/ 275708 w 275807"/>
                            <a:gd name="connsiteY0" fmla="*/ 397573 h 456918"/>
                            <a:gd name="connsiteX1" fmla="*/ 260754 w 275807"/>
                            <a:gd name="connsiteY1" fmla="*/ 184309 h 456918"/>
                            <a:gd name="connsiteX2" fmla="*/ 230083 w 275807"/>
                            <a:gd name="connsiteY2" fmla="*/ 106394 h 456918"/>
                            <a:gd name="connsiteX3" fmla="*/ 172933 w 275807"/>
                            <a:gd name="connsiteY3" fmla="*/ 35719 h 456918"/>
                            <a:gd name="connsiteX4" fmla="*/ 170457 w 275807"/>
                            <a:gd name="connsiteY4" fmla="*/ 0 h 456918"/>
                            <a:gd name="connsiteX5" fmla="*/ 64158 w 275807"/>
                            <a:gd name="connsiteY5" fmla="*/ 7429 h 456918"/>
                            <a:gd name="connsiteX6" fmla="*/ 66634 w 275807"/>
                            <a:gd name="connsiteY6" fmla="*/ 43148 h 456918"/>
                            <a:gd name="connsiteX7" fmla="*/ 19867 w 275807"/>
                            <a:gd name="connsiteY7" fmla="*/ 121158 h 456918"/>
                            <a:gd name="connsiteX8" fmla="*/ 340 w 275807"/>
                            <a:gd name="connsiteY8" fmla="*/ 202597 h 456918"/>
                            <a:gd name="connsiteX9" fmla="*/ 15295 w 275807"/>
                            <a:gd name="connsiteY9" fmla="*/ 415862 h 456918"/>
                            <a:gd name="connsiteX10" fmla="*/ 62348 w 275807"/>
                            <a:gd name="connsiteY10" fmla="*/ 456819 h 456918"/>
                            <a:gd name="connsiteX11" fmla="*/ 234751 w 275807"/>
                            <a:gd name="connsiteY11" fmla="*/ 444722 h 456918"/>
                            <a:gd name="connsiteX12" fmla="*/ 275708 w 275807"/>
                            <a:gd name="connsiteY12" fmla="*/ 397573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07" h="456918">
                              <a:moveTo>
                                <a:pt x="275708" y="397573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2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3008"/>
                                <a:pt x="277327" y="421862"/>
                                <a:pt x="275708" y="397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5" name="任意多边形: 形状 74"/>
                        <p:cNvSpPr/>
                        <p:nvPr/>
                      </p:nvSpPr>
                      <p:spPr>
                        <a:xfrm>
                          <a:off x="5689837" y="3439460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2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2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834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6" name="任意多边形: 形状 75"/>
                        <p:cNvSpPr/>
                        <p:nvPr/>
                      </p:nvSpPr>
                      <p:spPr>
                        <a:xfrm>
                          <a:off x="5682710" y="3655503"/>
                          <a:ext cx="188662" cy="232001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456 h 232001"/>
                            <a:gd name="connsiteX1" fmla="*/ 42577 w 188662"/>
                            <a:gd name="connsiteY1" fmla="*/ 231934 h 232001"/>
                            <a:gd name="connsiteX2" fmla="*/ 13621 w 188662"/>
                            <a:gd name="connsiteY2" fmla="*/ 206788 h 232001"/>
                            <a:gd name="connsiteX3" fmla="*/ 0 w 188662"/>
                            <a:gd name="connsiteY3" fmla="*/ 12287 h 232001"/>
                            <a:gd name="connsiteX4" fmla="*/ 174974 w 188662"/>
                            <a:gd name="connsiteY4" fmla="*/ 0 h 232001"/>
                            <a:gd name="connsiteX5" fmla="*/ 188595 w 188662"/>
                            <a:gd name="connsiteY5" fmla="*/ 194501 h 232001"/>
                            <a:gd name="connsiteX6" fmla="*/ 163449 w 188662"/>
                            <a:gd name="connsiteY6" fmla="*/ 223456 h 232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2001">
                              <a:moveTo>
                                <a:pt x="163449" y="223456"/>
                              </a:moveTo>
                              <a:lnTo>
                                <a:pt x="42577" y="231934"/>
                              </a:lnTo>
                              <a:cubicBezTo>
                                <a:pt x="27622" y="232981"/>
                                <a:pt x="14668" y="221742"/>
                                <a:pt x="13621" y="206788"/>
                              </a:cubicBezTo>
                              <a:lnTo>
                                <a:pt x="0" y="12287"/>
                              </a:lnTo>
                              <a:lnTo>
                                <a:pt x="174974" y="0"/>
                              </a:lnTo>
                              <a:lnTo>
                                <a:pt x="188595" y="194501"/>
                              </a:lnTo>
                              <a:cubicBezTo>
                                <a:pt x="189643" y="209455"/>
                                <a:pt x="178308" y="222504"/>
                                <a:pt x="163449" y="2234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70" name="组合 69"/>
                      <p:cNvGrpSpPr/>
                      <p:nvPr/>
                    </p:nvGrpSpPr>
                    <p:grpSpPr>
                      <a:xfrm>
                        <a:off x="5642075" y="3439460"/>
                        <a:ext cx="275727" cy="511524"/>
                        <a:chOff x="5642075" y="3439460"/>
                        <a:chExt cx="275727" cy="511524"/>
                      </a:xfrm>
                      <a:noFill/>
                    </p:grpSpPr>
                    <p:sp>
                      <p:nvSpPr>
                        <p:cNvPr id="71" name="任意多边形: 形状 70"/>
                        <p:cNvSpPr/>
                        <p:nvPr/>
                      </p:nvSpPr>
                      <p:spPr>
                        <a:xfrm>
                          <a:off x="5642075" y="3514057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2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89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2"/>
                              </a:lnTo>
                              <a:cubicBezTo>
                                <a:pt x="277331" y="402050"/>
                                <a:pt x="259042" y="423101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89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2" name="任意多边形: 形状 71"/>
                        <p:cNvSpPr/>
                        <p:nvPr/>
                      </p:nvSpPr>
                      <p:spPr>
                        <a:xfrm>
                          <a:off x="5689837" y="3439460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2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2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834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73" name="任意多边形: 形状 72"/>
                        <p:cNvSpPr/>
                        <p:nvPr/>
                      </p:nvSpPr>
                      <p:spPr>
                        <a:xfrm>
                          <a:off x="5682710" y="3655503"/>
                          <a:ext cx="188662" cy="232001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456 h 232001"/>
                            <a:gd name="connsiteX1" fmla="*/ 42577 w 188662"/>
                            <a:gd name="connsiteY1" fmla="*/ 231934 h 232001"/>
                            <a:gd name="connsiteX2" fmla="*/ 13621 w 188662"/>
                            <a:gd name="connsiteY2" fmla="*/ 206788 h 232001"/>
                            <a:gd name="connsiteX3" fmla="*/ 0 w 188662"/>
                            <a:gd name="connsiteY3" fmla="*/ 12287 h 232001"/>
                            <a:gd name="connsiteX4" fmla="*/ 174974 w 188662"/>
                            <a:gd name="connsiteY4" fmla="*/ 0 h 232001"/>
                            <a:gd name="connsiteX5" fmla="*/ 188595 w 188662"/>
                            <a:gd name="connsiteY5" fmla="*/ 194501 h 232001"/>
                            <a:gd name="connsiteX6" fmla="*/ 163449 w 188662"/>
                            <a:gd name="connsiteY6" fmla="*/ 223456 h 2320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2001">
                              <a:moveTo>
                                <a:pt x="163449" y="223456"/>
                              </a:moveTo>
                              <a:lnTo>
                                <a:pt x="42577" y="231934"/>
                              </a:lnTo>
                              <a:cubicBezTo>
                                <a:pt x="27622" y="232981"/>
                                <a:pt x="14668" y="221742"/>
                                <a:pt x="13621" y="206788"/>
                              </a:cubicBezTo>
                              <a:lnTo>
                                <a:pt x="0" y="12287"/>
                              </a:lnTo>
                              <a:lnTo>
                                <a:pt x="174974" y="0"/>
                              </a:lnTo>
                              <a:lnTo>
                                <a:pt x="188595" y="194501"/>
                              </a:lnTo>
                              <a:cubicBezTo>
                                <a:pt x="189643" y="209455"/>
                                <a:pt x="178308" y="222504"/>
                                <a:pt x="163449" y="22345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51" name="组合 50"/>
                    <p:cNvGrpSpPr/>
                    <p:nvPr/>
                  </p:nvGrpSpPr>
                  <p:grpSpPr>
                    <a:xfrm>
                      <a:off x="5961071" y="3417172"/>
                      <a:ext cx="275819" cy="511703"/>
                      <a:chOff x="5961071" y="3417172"/>
                      <a:chExt cx="275819" cy="511703"/>
                    </a:xfrm>
                  </p:grpSpPr>
                  <p:grpSp>
                    <p:nvGrpSpPr>
                      <p:cNvPr id="61" name="组合 60"/>
                      <p:cNvGrpSpPr/>
                      <p:nvPr/>
                    </p:nvGrpSpPr>
                    <p:grpSpPr>
                      <a:xfrm>
                        <a:off x="5961071" y="3417172"/>
                        <a:ext cx="275818" cy="511703"/>
                        <a:chOff x="5961071" y="3417172"/>
                        <a:chExt cx="275818" cy="511703"/>
                      </a:xfrm>
                    </p:grpSpPr>
                    <p:sp>
                      <p:nvSpPr>
                        <p:cNvPr id="66" name="任意多边形: 形状 65"/>
                        <p:cNvSpPr/>
                        <p:nvPr/>
                      </p:nvSpPr>
                      <p:spPr>
                        <a:xfrm>
                          <a:off x="5961071" y="3471957"/>
                          <a:ext cx="275818" cy="456918"/>
                        </a:xfrm>
                        <a:custGeom>
                          <a:avLst/>
                          <a:gdLst>
                            <a:gd name="connsiteX0" fmla="*/ 275708 w 275818"/>
                            <a:gd name="connsiteY0" fmla="*/ 397574 h 456918"/>
                            <a:gd name="connsiteX1" fmla="*/ 260754 w 275818"/>
                            <a:gd name="connsiteY1" fmla="*/ 184309 h 456918"/>
                            <a:gd name="connsiteX2" fmla="*/ 230083 w 275818"/>
                            <a:gd name="connsiteY2" fmla="*/ 106394 h 456918"/>
                            <a:gd name="connsiteX3" fmla="*/ 172933 w 275818"/>
                            <a:gd name="connsiteY3" fmla="*/ 35719 h 456918"/>
                            <a:gd name="connsiteX4" fmla="*/ 170457 w 275818"/>
                            <a:gd name="connsiteY4" fmla="*/ 0 h 456918"/>
                            <a:gd name="connsiteX5" fmla="*/ 64158 w 275818"/>
                            <a:gd name="connsiteY5" fmla="*/ 7429 h 456918"/>
                            <a:gd name="connsiteX6" fmla="*/ 66634 w 275818"/>
                            <a:gd name="connsiteY6" fmla="*/ 43148 h 456918"/>
                            <a:gd name="connsiteX7" fmla="*/ 19867 w 275818"/>
                            <a:gd name="connsiteY7" fmla="*/ 121158 h 456918"/>
                            <a:gd name="connsiteX8" fmla="*/ 340 w 275818"/>
                            <a:gd name="connsiteY8" fmla="*/ 202597 h 456918"/>
                            <a:gd name="connsiteX9" fmla="*/ 15295 w 275818"/>
                            <a:gd name="connsiteY9" fmla="*/ 415862 h 456918"/>
                            <a:gd name="connsiteX10" fmla="*/ 62348 w 275818"/>
                            <a:gd name="connsiteY10" fmla="*/ 456819 h 456918"/>
                            <a:gd name="connsiteX11" fmla="*/ 234751 w 275818"/>
                            <a:gd name="connsiteY11" fmla="*/ 444722 h 456918"/>
                            <a:gd name="connsiteX12" fmla="*/ 275708 w 275818"/>
                            <a:gd name="connsiteY12" fmla="*/ 397574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18" h="456918">
                              <a:moveTo>
                                <a:pt x="275708" y="397574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2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2913"/>
                                <a:pt x="277423" y="421862"/>
                                <a:pt x="275708" y="3975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67" name="任意多边形: 形状 66"/>
                        <p:cNvSpPr/>
                        <p:nvPr/>
                      </p:nvSpPr>
                      <p:spPr>
                        <a:xfrm>
                          <a:off x="6008925" y="3417172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7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7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68" name="任意多边形: 形状 67"/>
                        <p:cNvSpPr/>
                        <p:nvPr/>
                      </p:nvSpPr>
                      <p:spPr>
                        <a:xfrm>
                          <a:off x="6001797" y="3633310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62" name="组合 61"/>
                      <p:cNvGrpSpPr/>
                      <p:nvPr/>
                    </p:nvGrpSpPr>
                    <p:grpSpPr>
                      <a:xfrm>
                        <a:off x="5961163" y="3417172"/>
                        <a:ext cx="275727" cy="511524"/>
                        <a:chOff x="5961163" y="3417172"/>
                        <a:chExt cx="275727" cy="511524"/>
                      </a:xfrm>
                      <a:noFill/>
                    </p:grpSpPr>
                    <p:sp>
                      <p:nvSpPr>
                        <p:cNvPr id="63" name="任意多边形: 形状 62"/>
                        <p:cNvSpPr/>
                        <p:nvPr/>
                      </p:nvSpPr>
                      <p:spPr>
                        <a:xfrm>
                          <a:off x="5961163" y="3491769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2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90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2"/>
                              </a:lnTo>
                              <a:cubicBezTo>
                                <a:pt x="277331" y="402050"/>
                                <a:pt x="259042" y="423101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90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64" name="任意多边形: 形状 63"/>
                        <p:cNvSpPr/>
                        <p:nvPr/>
                      </p:nvSpPr>
                      <p:spPr>
                        <a:xfrm>
                          <a:off x="6008925" y="3417172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7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7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930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65" name="任意多边形: 形状 64"/>
                        <p:cNvSpPr/>
                        <p:nvPr/>
                      </p:nvSpPr>
                      <p:spPr>
                        <a:xfrm>
                          <a:off x="6001797" y="3633310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grpSp>
                  <p:nvGrpSpPr>
                    <p:cNvPr id="52" name="组合 51"/>
                    <p:cNvGrpSpPr/>
                    <p:nvPr/>
                  </p:nvGrpSpPr>
                  <p:grpSpPr>
                    <a:xfrm>
                      <a:off x="6280158" y="3394883"/>
                      <a:ext cx="275819" cy="511703"/>
                      <a:chOff x="6280158" y="3394883"/>
                      <a:chExt cx="275819" cy="511703"/>
                    </a:xfrm>
                  </p:grpSpPr>
                  <p:grpSp>
                    <p:nvGrpSpPr>
                      <p:cNvPr id="53" name="组合 52"/>
                      <p:cNvGrpSpPr/>
                      <p:nvPr/>
                    </p:nvGrpSpPr>
                    <p:grpSpPr>
                      <a:xfrm>
                        <a:off x="6280158" y="3394883"/>
                        <a:ext cx="275818" cy="511703"/>
                        <a:chOff x="6280158" y="3394883"/>
                        <a:chExt cx="275818" cy="511703"/>
                      </a:xfrm>
                    </p:grpSpPr>
                    <p:sp>
                      <p:nvSpPr>
                        <p:cNvPr id="58" name="任意多边形: 形状 57"/>
                        <p:cNvSpPr/>
                        <p:nvPr/>
                      </p:nvSpPr>
                      <p:spPr>
                        <a:xfrm>
                          <a:off x="6280158" y="3449668"/>
                          <a:ext cx="275818" cy="456918"/>
                        </a:xfrm>
                        <a:custGeom>
                          <a:avLst/>
                          <a:gdLst>
                            <a:gd name="connsiteX0" fmla="*/ 275708 w 275818"/>
                            <a:gd name="connsiteY0" fmla="*/ 397574 h 456918"/>
                            <a:gd name="connsiteX1" fmla="*/ 260754 w 275818"/>
                            <a:gd name="connsiteY1" fmla="*/ 184309 h 456918"/>
                            <a:gd name="connsiteX2" fmla="*/ 230083 w 275818"/>
                            <a:gd name="connsiteY2" fmla="*/ 106394 h 456918"/>
                            <a:gd name="connsiteX3" fmla="*/ 172933 w 275818"/>
                            <a:gd name="connsiteY3" fmla="*/ 35719 h 456918"/>
                            <a:gd name="connsiteX4" fmla="*/ 170457 w 275818"/>
                            <a:gd name="connsiteY4" fmla="*/ 0 h 456918"/>
                            <a:gd name="connsiteX5" fmla="*/ 64158 w 275818"/>
                            <a:gd name="connsiteY5" fmla="*/ 7429 h 456918"/>
                            <a:gd name="connsiteX6" fmla="*/ 66634 w 275818"/>
                            <a:gd name="connsiteY6" fmla="*/ 43148 h 456918"/>
                            <a:gd name="connsiteX7" fmla="*/ 19867 w 275818"/>
                            <a:gd name="connsiteY7" fmla="*/ 121158 h 456918"/>
                            <a:gd name="connsiteX8" fmla="*/ 340 w 275818"/>
                            <a:gd name="connsiteY8" fmla="*/ 202597 h 456918"/>
                            <a:gd name="connsiteX9" fmla="*/ 15295 w 275818"/>
                            <a:gd name="connsiteY9" fmla="*/ 415861 h 456918"/>
                            <a:gd name="connsiteX10" fmla="*/ 62348 w 275818"/>
                            <a:gd name="connsiteY10" fmla="*/ 456819 h 456918"/>
                            <a:gd name="connsiteX11" fmla="*/ 234751 w 275818"/>
                            <a:gd name="connsiteY11" fmla="*/ 444722 h 456918"/>
                            <a:gd name="connsiteX12" fmla="*/ 275708 w 275818"/>
                            <a:gd name="connsiteY12" fmla="*/ 397574 h 4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75818" h="456918">
                              <a:moveTo>
                                <a:pt x="275708" y="397574"/>
                              </a:moveTo>
                              <a:lnTo>
                                <a:pt x="260754" y="184309"/>
                              </a:lnTo>
                              <a:cubicBezTo>
                                <a:pt x="258754" y="155829"/>
                                <a:pt x="248086" y="128588"/>
                                <a:pt x="230083" y="106394"/>
                              </a:cubicBezTo>
                              <a:lnTo>
                                <a:pt x="172933" y="35719"/>
                              </a:lnTo>
                              <a:lnTo>
                                <a:pt x="170457" y="0"/>
                              </a:lnTo>
                              <a:lnTo>
                                <a:pt x="64158" y="7429"/>
                              </a:lnTo>
                              <a:lnTo>
                                <a:pt x="66634" y="43148"/>
                              </a:lnTo>
                              <a:lnTo>
                                <a:pt x="19867" y="121158"/>
                              </a:lnTo>
                              <a:cubicBezTo>
                                <a:pt x="5198" y="145637"/>
                                <a:pt x="-1660" y="174022"/>
                                <a:pt x="340" y="202597"/>
                              </a:cubicBezTo>
                              <a:lnTo>
                                <a:pt x="15295" y="415861"/>
                              </a:lnTo>
                              <a:cubicBezTo>
                                <a:pt x="17009" y="440150"/>
                                <a:pt x="38059" y="458438"/>
                                <a:pt x="62348" y="456819"/>
                              </a:cubicBezTo>
                              <a:lnTo>
                                <a:pt x="234751" y="444722"/>
                              </a:lnTo>
                              <a:cubicBezTo>
                                <a:pt x="259039" y="442913"/>
                                <a:pt x="277423" y="421862"/>
                                <a:pt x="275708" y="3975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CFDFD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9" name="任意多边形: 形状 58"/>
                        <p:cNvSpPr/>
                        <p:nvPr/>
                      </p:nvSpPr>
                      <p:spPr>
                        <a:xfrm>
                          <a:off x="6328012" y="3394883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835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453199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60" name="任意多边形: 形状 59"/>
                        <p:cNvSpPr/>
                        <p:nvPr/>
                      </p:nvSpPr>
                      <p:spPr>
                        <a:xfrm>
                          <a:off x="6320885" y="3611022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1CE65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54" name="组合 53"/>
                      <p:cNvGrpSpPr/>
                      <p:nvPr/>
                    </p:nvGrpSpPr>
                    <p:grpSpPr>
                      <a:xfrm>
                        <a:off x="6280250" y="3394883"/>
                        <a:ext cx="275727" cy="511429"/>
                        <a:chOff x="6280250" y="3394883"/>
                        <a:chExt cx="275727" cy="511429"/>
                      </a:xfrm>
                      <a:noFill/>
                    </p:grpSpPr>
                    <p:sp>
                      <p:nvSpPr>
                        <p:cNvPr id="55" name="任意多边形: 形状 54"/>
                        <p:cNvSpPr/>
                        <p:nvPr/>
                      </p:nvSpPr>
                      <p:spPr>
                        <a:xfrm>
                          <a:off x="6280250" y="3469385"/>
                          <a:ext cx="275727" cy="436927"/>
                        </a:xfrm>
                        <a:custGeom>
                          <a:avLst/>
                          <a:gdLst>
                            <a:gd name="connsiteX0" fmla="*/ 171698 w 275727"/>
                            <a:gd name="connsiteY0" fmla="*/ 0 h 436927"/>
                            <a:gd name="connsiteX1" fmla="*/ 172841 w 275727"/>
                            <a:gd name="connsiteY1" fmla="*/ 15907 h 436927"/>
                            <a:gd name="connsiteX2" fmla="*/ 230087 w 275727"/>
                            <a:gd name="connsiteY2" fmla="*/ 86582 h 436927"/>
                            <a:gd name="connsiteX3" fmla="*/ 260662 w 275727"/>
                            <a:gd name="connsiteY3" fmla="*/ 164497 h 436927"/>
                            <a:gd name="connsiteX4" fmla="*/ 275616 w 275727"/>
                            <a:gd name="connsiteY4" fmla="*/ 377761 h 436927"/>
                            <a:gd name="connsiteX5" fmla="*/ 234754 w 275727"/>
                            <a:gd name="connsiteY5" fmla="*/ 424720 h 436927"/>
                            <a:gd name="connsiteX6" fmla="*/ 62256 w 275727"/>
                            <a:gd name="connsiteY6" fmla="*/ 436817 h 436927"/>
                            <a:gd name="connsiteX7" fmla="*/ 15298 w 275727"/>
                            <a:gd name="connsiteY7" fmla="*/ 395954 h 436927"/>
                            <a:gd name="connsiteX8" fmla="*/ 344 w 275727"/>
                            <a:gd name="connsiteY8" fmla="*/ 182689 h 436927"/>
                            <a:gd name="connsiteX9" fmla="*/ 19870 w 275727"/>
                            <a:gd name="connsiteY9" fmla="*/ 101251 h 436927"/>
                            <a:gd name="connsiteX10" fmla="*/ 66542 w 275727"/>
                            <a:gd name="connsiteY10" fmla="*/ 23241 h 436927"/>
                            <a:gd name="connsiteX11" fmla="*/ 65399 w 275727"/>
                            <a:gd name="connsiteY11" fmla="*/ 7334 h 4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75727" h="436927">
                              <a:moveTo>
                                <a:pt x="171698" y="0"/>
                              </a:moveTo>
                              <a:lnTo>
                                <a:pt x="172841" y="15907"/>
                              </a:lnTo>
                              <a:lnTo>
                                <a:pt x="230087" y="86582"/>
                              </a:lnTo>
                              <a:cubicBezTo>
                                <a:pt x="247994" y="108871"/>
                                <a:pt x="258662" y="136017"/>
                                <a:pt x="260662" y="164497"/>
                              </a:cubicBezTo>
                              <a:lnTo>
                                <a:pt x="275616" y="377761"/>
                              </a:lnTo>
                              <a:cubicBezTo>
                                <a:pt x="277331" y="402050"/>
                                <a:pt x="259042" y="423100"/>
                                <a:pt x="234754" y="424720"/>
                              </a:cubicBezTo>
                              <a:lnTo>
                                <a:pt x="62256" y="436817"/>
                              </a:lnTo>
                              <a:cubicBezTo>
                                <a:pt x="37967" y="438531"/>
                                <a:pt x="16917" y="420243"/>
                                <a:pt x="15298" y="395954"/>
                              </a:cubicBezTo>
                              <a:lnTo>
                                <a:pt x="344" y="182689"/>
                              </a:lnTo>
                              <a:cubicBezTo>
                                <a:pt x="-1657" y="154210"/>
                                <a:pt x="5106" y="125825"/>
                                <a:pt x="19870" y="101251"/>
                              </a:cubicBezTo>
                              <a:lnTo>
                                <a:pt x="66542" y="23241"/>
                              </a:lnTo>
                              <a:lnTo>
                                <a:pt x="65399" y="7334"/>
                              </a:lnTo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6" name="任意多边形: 形状 55"/>
                        <p:cNvSpPr/>
                        <p:nvPr/>
                      </p:nvSpPr>
                      <p:spPr>
                        <a:xfrm>
                          <a:off x="6328012" y="3394883"/>
                          <a:ext cx="136525" cy="82328"/>
                        </a:xfrm>
                        <a:custGeom>
                          <a:avLst/>
                          <a:gdLst>
                            <a:gd name="connsiteX0" fmla="*/ 128509 w 136525"/>
                            <a:gd name="connsiteY0" fmla="*/ 74216 h 82328"/>
                            <a:gd name="connsiteX1" fmla="*/ 13161 w 136525"/>
                            <a:gd name="connsiteY1" fmla="*/ 82312 h 82328"/>
                            <a:gd name="connsiteX2" fmla="*/ 4017 w 136525"/>
                            <a:gd name="connsiteY2" fmla="*/ 74311 h 82328"/>
                            <a:gd name="connsiteX3" fmla="*/ 16 w 136525"/>
                            <a:gd name="connsiteY3" fmla="*/ 17256 h 82328"/>
                            <a:gd name="connsiteX4" fmla="*/ 8017 w 136525"/>
                            <a:gd name="connsiteY4" fmla="*/ 8113 h 82328"/>
                            <a:gd name="connsiteX5" fmla="*/ 123365 w 136525"/>
                            <a:gd name="connsiteY5" fmla="*/ 16 h 82328"/>
                            <a:gd name="connsiteX6" fmla="*/ 132509 w 136525"/>
                            <a:gd name="connsiteY6" fmla="*/ 8017 h 82328"/>
                            <a:gd name="connsiteX7" fmla="*/ 136509 w 136525"/>
                            <a:gd name="connsiteY7" fmla="*/ 65072 h 82328"/>
                            <a:gd name="connsiteX8" fmla="*/ 128509 w 136525"/>
                            <a:gd name="connsiteY8" fmla="*/ 74216 h 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6525" h="82328">
                              <a:moveTo>
                                <a:pt x="128509" y="74216"/>
                              </a:moveTo>
                              <a:lnTo>
                                <a:pt x="13161" y="82312"/>
                              </a:lnTo>
                              <a:cubicBezTo>
                                <a:pt x="8398" y="82598"/>
                                <a:pt x="4302" y="79074"/>
                                <a:pt x="4017" y="74311"/>
                              </a:cubicBezTo>
                              <a:lnTo>
                                <a:pt x="16" y="17256"/>
                              </a:lnTo>
                              <a:cubicBezTo>
                                <a:pt x="-270" y="12494"/>
                                <a:pt x="3255" y="8398"/>
                                <a:pt x="8017" y="8113"/>
                              </a:cubicBezTo>
                              <a:lnTo>
                                <a:pt x="123365" y="16"/>
                              </a:lnTo>
                              <a:cubicBezTo>
                                <a:pt x="128127" y="-270"/>
                                <a:pt x="132223" y="3255"/>
                                <a:pt x="132509" y="8017"/>
                              </a:cubicBezTo>
                              <a:lnTo>
                                <a:pt x="136509" y="65072"/>
                              </a:lnTo>
                              <a:cubicBezTo>
                                <a:pt x="136795" y="69739"/>
                                <a:pt x="133271" y="73835"/>
                                <a:pt x="128509" y="74216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57" name="任意多边形: 形状 56"/>
                        <p:cNvSpPr/>
                        <p:nvPr/>
                      </p:nvSpPr>
                      <p:spPr>
                        <a:xfrm>
                          <a:off x="6320885" y="3611022"/>
                          <a:ext cx="188662" cy="231906"/>
                        </a:xfrm>
                        <a:custGeom>
                          <a:avLst/>
                          <a:gdLst>
                            <a:gd name="connsiteX0" fmla="*/ 163449 w 188662"/>
                            <a:gd name="connsiteY0" fmla="*/ 223361 h 231906"/>
                            <a:gd name="connsiteX1" fmla="*/ 42577 w 188662"/>
                            <a:gd name="connsiteY1" fmla="*/ 231839 h 231906"/>
                            <a:gd name="connsiteX2" fmla="*/ 13621 w 188662"/>
                            <a:gd name="connsiteY2" fmla="*/ 206692 h 231906"/>
                            <a:gd name="connsiteX3" fmla="*/ 0 w 188662"/>
                            <a:gd name="connsiteY3" fmla="*/ 12192 h 231906"/>
                            <a:gd name="connsiteX4" fmla="*/ 174974 w 188662"/>
                            <a:gd name="connsiteY4" fmla="*/ 0 h 231906"/>
                            <a:gd name="connsiteX5" fmla="*/ 188595 w 188662"/>
                            <a:gd name="connsiteY5" fmla="*/ 194500 h 231906"/>
                            <a:gd name="connsiteX6" fmla="*/ 163449 w 188662"/>
                            <a:gd name="connsiteY6" fmla="*/ 223361 h 2319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88662" h="231906">
                              <a:moveTo>
                                <a:pt x="163449" y="223361"/>
                              </a:moveTo>
                              <a:lnTo>
                                <a:pt x="42577" y="231839"/>
                              </a:lnTo>
                              <a:cubicBezTo>
                                <a:pt x="27622" y="232886"/>
                                <a:pt x="14668" y="221647"/>
                                <a:pt x="13621" y="206692"/>
                              </a:cubicBezTo>
                              <a:lnTo>
                                <a:pt x="0" y="12192"/>
                              </a:lnTo>
                              <a:lnTo>
                                <a:pt x="174974" y="0"/>
                              </a:lnTo>
                              <a:lnTo>
                                <a:pt x="188595" y="194500"/>
                              </a:lnTo>
                              <a:cubicBezTo>
                                <a:pt x="189643" y="209359"/>
                                <a:pt x="178308" y="222314"/>
                                <a:pt x="163449" y="223361"/>
                              </a:cubicBezTo>
                              <a:close/>
                            </a:path>
                          </a:pathLst>
                        </a:custGeom>
                        <a:noFill/>
                        <a:ln w="14288" cap="rnd">
                          <a:solidFill>
                            <a:srgbClr val="35247D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5482198" y="3532312"/>
                    <a:ext cx="1230703" cy="432587"/>
                    <a:chOff x="5482198" y="3532312"/>
                    <a:chExt cx="1230703" cy="432587"/>
                  </a:xfrm>
                  <a:solidFill>
                    <a:srgbClr val="5A9EDC"/>
                  </a:solidFill>
                </p:grpSpPr>
                <p:sp>
                  <p:nvSpPr>
                    <p:cNvPr id="44" name="任意多边形: 形状 43"/>
                    <p:cNvSpPr/>
                    <p:nvPr/>
                  </p:nvSpPr>
                  <p:spPr>
                    <a:xfrm rot="-240141">
                      <a:off x="5502642" y="3854196"/>
                      <a:ext cx="1209341" cy="68582"/>
                    </a:xfrm>
                    <a:custGeom>
                      <a:avLst/>
                      <a:gdLst>
                        <a:gd name="connsiteX0" fmla="*/ 0 w 1209341"/>
                        <a:gd name="connsiteY0" fmla="*/ 0 h 68582"/>
                        <a:gd name="connsiteX1" fmla="*/ 1209341 w 1209341"/>
                        <a:gd name="connsiteY1" fmla="*/ 0 h 68582"/>
                        <a:gd name="connsiteX2" fmla="*/ 1209341 w 1209341"/>
                        <a:gd name="connsiteY2" fmla="*/ 68583 h 68582"/>
                        <a:gd name="connsiteX3" fmla="*/ 0 w 1209341"/>
                        <a:gd name="connsiteY3" fmla="*/ 68583 h 68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341" h="68582">
                          <a:moveTo>
                            <a:pt x="0" y="0"/>
                          </a:moveTo>
                          <a:lnTo>
                            <a:pt x="1209341" y="0"/>
                          </a:lnTo>
                          <a:lnTo>
                            <a:pt x="1209341" y="68583"/>
                          </a:lnTo>
                          <a:lnTo>
                            <a:pt x="0" y="68583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" name="任意多边形: 形状 44"/>
                    <p:cNvSpPr/>
                    <p:nvPr/>
                  </p:nvSpPr>
                  <p:spPr>
                    <a:xfrm rot="-240141">
                      <a:off x="5483117" y="3574433"/>
                      <a:ext cx="1209341" cy="68582"/>
                    </a:xfrm>
                    <a:custGeom>
                      <a:avLst/>
                      <a:gdLst>
                        <a:gd name="connsiteX0" fmla="*/ 0 w 1209341"/>
                        <a:gd name="connsiteY0" fmla="*/ 0 h 68582"/>
                        <a:gd name="connsiteX1" fmla="*/ 1209341 w 1209341"/>
                        <a:gd name="connsiteY1" fmla="*/ 0 h 68582"/>
                        <a:gd name="connsiteX2" fmla="*/ 1209341 w 1209341"/>
                        <a:gd name="connsiteY2" fmla="*/ 68583 h 68582"/>
                        <a:gd name="connsiteX3" fmla="*/ 0 w 1209341"/>
                        <a:gd name="connsiteY3" fmla="*/ 68583 h 68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09341" h="68582">
                          <a:moveTo>
                            <a:pt x="0" y="0"/>
                          </a:moveTo>
                          <a:lnTo>
                            <a:pt x="1209341" y="0"/>
                          </a:lnTo>
                          <a:lnTo>
                            <a:pt x="1209341" y="68583"/>
                          </a:lnTo>
                          <a:lnTo>
                            <a:pt x="0" y="68583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46" name="组合 45"/>
                    <p:cNvGrpSpPr/>
                    <p:nvPr/>
                  </p:nvGrpSpPr>
                  <p:grpSpPr>
                    <a:xfrm>
                      <a:off x="5533674" y="3536745"/>
                      <a:ext cx="1127479" cy="424551"/>
                      <a:chOff x="5533674" y="3536745"/>
                      <a:chExt cx="1127479" cy="424551"/>
                    </a:xfrm>
                    <a:solidFill>
                      <a:srgbClr val="5A9EDC"/>
                    </a:solidFill>
                  </p:grpSpPr>
                  <p:sp>
                    <p:nvSpPr>
                      <p:cNvPr id="47" name="任意多边形: 形状 46"/>
                      <p:cNvSpPr/>
                      <p:nvPr/>
                    </p:nvSpPr>
                    <p:spPr>
                      <a:xfrm rot="5159859">
                        <a:off x="6447321" y="3684748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8" name="任意多边形: 形状 47"/>
                      <p:cNvSpPr/>
                      <p:nvPr/>
                    </p:nvSpPr>
                    <p:spPr>
                      <a:xfrm rot="5159859">
                        <a:off x="5922697" y="3721454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49" name="任意多边形: 形状 48"/>
                      <p:cNvSpPr/>
                      <p:nvPr/>
                    </p:nvSpPr>
                    <p:spPr>
                      <a:xfrm rot="5159859">
                        <a:off x="5399260" y="3758045"/>
                        <a:ext cx="348247" cy="55247"/>
                      </a:xfrm>
                      <a:custGeom>
                        <a:avLst/>
                        <a:gdLst>
                          <a:gd name="connsiteX0" fmla="*/ 0 w 348247"/>
                          <a:gd name="connsiteY0" fmla="*/ 0 h 55247"/>
                          <a:gd name="connsiteX1" fmla="*/ 348248 w 348247"/>
                          <a:gd name="connsiteY1" fmla="*/ 0 h 55247"/>
                          <a:gd name="connsiteX2" fmla="*/ 348248 w 348247"/>
                          <a:gd name="connsiteY2" fmla="*/ 55247 h 55247"/>
                          <a:gd name="connsiteX3" fmla="*/ 0 w 348247"/>
                          <a:gd name="connsiteY3" fmla="*/ 55247 h 552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8247" h="55247">
                            <a:moveTo>
                              <a:pt x="0" y="0"/>
                            </a:moveTo>
                            <a:lnTo>
                              <a:pt x="348248" y="0"/>
                            </a:lnTo>
                            <a:lnTo>
                              <a:pt x="348248" y="55247"/>
                            </a:lnTo>
                            <a:lnTo>
                              <a:pt x="0" y="55247"/>
                            </a:lnTo>
                            <a:close/>
                          </a:path>
                        </a:pathLst>
                      </a:custGeom>
                      <a:solidFill>
                        <a:srgbClr val="5A9EDC"/>
                      </a:solidFill>
                      <a:ln w="14289" cap="flat">
                        <a:solidFill>
                          <a:srgbClr val="35247D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40" name="任意多边形: 形状 39"/>
                <p:cNvSpPr/>
                <p:nvPr/>
              </p:nvSpPr>
              <p:spPr>
                <a:xfrm>
                  <a:off x="5533739" y="3056370"/>
                  <a:ext cx="542067" cy="557509"/>
                </a:xfrm>
                <a:custGeom>
                  <a:avLst/>
                  <a:gdLst>
                    <a:gd name="connsiteX0" fmla="*/ 0 w 542067"/>
                    <a:gd name="connsiteY0" fmla="*/ 557509 h 557509"/>
                    <a:gd name="connsiteX1" fmla="*/ 427292 w 542067"/>
                    <a:gd name="connsiteY1" fmla="*/ 25538 h 557509"/>
                    <a:gd name="connsiteX2" fmla="*/ 523399 w 542067"/>
                    <a:gd name="connsiteY2" fmla="*/ 15061 h 557509"/>
                    <a:gd name="connsiteX3" fmla="*/ 542068 w 542067"/>
                    <a:gd name="connsiteY3" fmla="*/ 30015 h 557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067" h="557509">
                      <a:moveTo>
                        <a:pt x="0" y="557509"/>
                      </a:moveTo>
                      <a:lnTo>
                        <a:pt x="427292" y="25538"/>
                      </a:lnTo>
                      <a:cubicBezTo>
                        <a:pt x="450913" y="-3894"/>
                        <a:pt x="493967" y="-8561"/>
                        <a:pt x="523399" y="15061"/>
                      </a:cubicBezTo>
                      <a:cubicBezTo>
                        <a:pt x="523399" y="15061"/>
                        <a:pt x="530066" y="20395"/>
                        <a:pt x="542068" y="30015"/>
                      </a:cubicBez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6097238" y="3103530"/>
                  <a:ext cx="539686" cy="433196"/>
                </a:xfrm>
                <a:custGeom>
                  <a:avLst/>
                  <a:gdLst>
                    <a:gd name="connsiteX0" fmla="*/ 0 w 539686"/>
                    <a:gd name="connsiteY0" fmla="*/ 0 h 433196"/>
                    <a:gd name="connsiteX1" fmla="*/ 539686 w 539686"/>
                    <a:gd name="connsiteY1" fmla="*/ 433197 h 433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9686" h="433196">
                      <a:moveTo>
                        <a:pt x="0" y="0"/>
                      </a:moveTo>
                      <a:cubicBezTo>
                        <a:pt x="131159" y="105346"/>
                        <a:pt x="539686" y="433197"/>
                        <a:pt x="539686" y="433197"/>
                      </a:cubicBezTo>
                    </a:path>
                  </a:pathLst>
                </a:custGeom>
                <a:noFill/>
                <a:ln w="14288" cap="rnd">
                  <a:solidFill>
                    <a:srgbClr val="35247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091309"/>
            <a:ext cx="4727567" cy="200691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042528"/>
            <a:ext cx="3528227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4728713"/>
            <a:ext cx="3528227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组合 479"/>
          <p:cNvGrpSpPr/>
          <p:nvPr/>
        </p:nvGrpSpPr>
        <p:grpSpPr>
          <a:xfrm>
            <a:off x="10542293" y="0"/>
            <a:ext cx="1649708" cy="1741714"/>
            <a:chOff x="10559529" y="0"/>
            <a:chExt cx="1632472" cy="1723517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0669324" y="102848"/>
              <a:ext cx="1522677" cy="114014"/>
            </a:xfrm>
            <a:custGeom>
              <a:avLst/>
              <a:gdLst>
                <a:gd name="connsiteX0" fmla="*/ 122429 w 3271869"/>
                <a:gd name="connsiteY0" fmla="*/ 0 h 244989"/>
                <a:gd name="connsiteX1" fmla="*/ 3271869 w 3271869"/>
                <a:gd name="connsiteY1" fmla="*/ 0 h 244989"/>
                <a:gd name="connsiteX2" fmla="*/ 3271869 w 3271869"/>
                <a:gd name="connsiteY2" fmla="*/ 244989 h 244989"/>
                <a:gd name="connsiteX3" fmla="*/ 122429 w 3271869"/>
                <a:gd name="connsiteY3" fmla="*/ 244989 h 244989"/>
                <a:gd name="connsiteX4" fmla="*/ 0 w 3271869"/>
                <a:gd name="connsiteY4" fmla="*/ 122562 h 244989"/>
                <a:gd name="connsiteX5" fmla="*/ 0 w 3271869"/>
                <a:gd name="connsiteY5" fmla="*/ 122429 h 244989"/>
                <a:gd name="connsiteX6" fmla="*/ 122429 w 3271869"/>
                <a:gd name="connsiteY6" fmla="*/ 0 h 2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1869" h="244989">
                  <a:moveTo>
                    <a:pt x="122429" y="0"/>
                  </a:moveTo>
                  <a:lnTo>
                    <a:pt x="3271869" y="0"/>
                  </a:lnTo>
                  <a:lnTo>
                    <a:pt x="3271869" y="244989"/>
                  </a:lnTo>
                  <a:lnTo>
                    <a:pt x="122429" y="244989"/>
                  </a:lnTo>
                  <a:cubicBezTo>
                    <a:pt x="54813" y="244989"/>
                    <a:pt x="0" y="190178"/>
                    <a:pt x="0" y="122562"/>
                  </a:cubicBezTo>
                  <a:lnTo>
                    <a:pt x="0" y="122429"/>
                  </a:lnTo>
                  <a:cubicBezTo>
                    <a:pt x="0" y="54813"/>
                    <a:pt x="54813" y="0"/>
                    <a:pt x="122429" y="0"/>
                  </a:cubicBezTo>
                  <a:close/>
                </a:path>
              </a:pathLst>
            </a:custGeom>
            <a:solidFill>
              <a:srgbClr val="3524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559591" y="0"/>
              <a:ext cx="1632410" cy="102910"/>
            </a:xfrm>
            <a:custGeom>
              <a:avLst/>
              <a:gdLst>
                <a:gd name="connsiteX0" fmla="*/ 12470 w 3507658"/>
                <a:gd name="connsiteY0" fmla="*/ 0 h 221129"/>
                <a:gd name="connsiteX1" fmla="*/ 3507658 w 3507658"/>
                <a:gd name="connsiteY1" fmla="*/ 0 h 221129"/>
                <a:gd name="connsiteX2" fmla="*/ 3507658 w 3507658"/>
                <a:gd name="connsiteY2" fmla="*/ 221129 h 221129"/>
                <a:gd name="connsiteX3" fmla="*/ 159237 w 3507658"/>
                <a:gd name="connsiteY3" fmla="*/ 221129 h 221129"/>
                <a:gd name="connsiteX4" fmla="*/ 0 w 3507658"/>
                <a:gd name="connsiteY4" fmla="*/ 61893 h 221129"/>
                <a:gd name="connsiteX5" fmla="*/ 0 w 3507658"/>
                <a:gd name="connsiteY5" fmla="*/ 61760 h 22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658" h="221129">
                  <a:moveTo>
                    <a:pt x="12470" y="0"/>
                  </a:moveTo>
                  <a:lnTo>
                    <a:pt x="3507658" y="0"/>
                  </a:lnTo>
                  <a:lnTo>
                    <a:pt x="3507658" y="221129"/>
                  </a:lnTo>
                  <a:lnTo>
                    <a:pt x="159237" y="221129"/>
                  </a:lnTo>
                  <a:cubicBezTo>
                    <a:pt x="71217" y="221129"/>
                    <a:pt x="0" y="149780"/>
                    <a:pt x="0" y="61893"/>
                  </a:cubicBezTo>
                  <a:lnTo>
                    <a:pt x="0" y="61760"/>
                  </a:lnTo>
                  <a:close/>
                </a:path>
              </a:pathLst>
            </a:custGeom>
            <a:solidFill>
              <a:srgbClr val="5A9E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559529" y="0"/>
              <a:ext cx="1632472" cy="102849"/>
            </a:xfrm>
            <a:custGeom>
              <a:avLst/>
              <a:gdLst>
                <a:gd name="connsiteX0" fmla="*/ 14745 w 3507791"/>
                <a:gd name="connsiteY0" fmla="*/ 0 h 220997"/>
                <a:gd name="connsiteX1" fmla="*/ 23735 w 3507791"/>
                <a:gd name="connsiteY1" fmla="*/ 0 h 220997"/>
                <a:gd name="connsiteX2" fmla="*/ 41574 w 3507791"/>
                <a:gd name="connsiteY2" fmla="*/ 26029 h 220997"/>
                <a:gd name="connsiteX3" fmla="*/ 159370 w 3507791"/>
                <a:gd name="connsiteY3" fmla="*/ 78297 h 220997"/>
                <a:gd name="connsiteX4" fmla="*/ 3507791 w 3507791"/>
                <a:gd name="connsiteY4" fmla="*/ 78297 h 220997"/>
                <a:gd name="connsiteX5" fmla="*/ 3507791 w 3507791"/>
                <a:gd name="connsiteY5" fmla="*/ 220997 h 220997"/>
                <a:gd name="connsiteX6" fmla="*/ 159370 w 3507791"/>
                <a:gd name="connsiteY6" fmla="*/ 220997 h 220997"/>
                <a:gd name="connsiteX7" fmla="*/ 0 w 3507791"/>
                <a:gd name="connsiteY7" fmla="*/ 61627 h 22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7791" h="220997">
                  <a:moveTo>
                    <a:pt x="14745" y="0"/>
                  </a:moveTo>
                  <a:lnTo>
                    <a:pt x="23735" y="0"/>
                  </a:lnTo>
                  <a:lnTo>
                    <a:pt x="41574" y="26029"/>
                  </a:lnTo>
                  <a:cubicBezTo>
                    <a:pt x="70675" y="58118"/>
                    <a:pt x="112659" y="78297"/>
                    <a:pt x="159370" y="78297"/>
                  </a:cubicBezTo>
                  <a:lnTo>
                    <a:pt x="3507791" y="78297"/>
                  </a:lnTo>
                  <a:lnTo>
                    <a:pt x="3507791" y="220997"/>
                  </a:lnTo>
                  <a:lnTo>
                    <a:pt x="159370" y="220997"/>
                  </a:lnTo>
                  <a:cubicBezTo>
                    <a:pt x="71350" y="220997"/>
                    <a:pt x="0" y="149647"/>
                    <a:pt x="0" y="61627"/>
                  </a:cubicBezTo>
                  <a:close/>
                </a:path>
              </a:pathLst>
            </a:custGeom>
            <a:solidFill>
              <a:srgbClr val="3683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559529" y="216863"/>
              <a:ext cx="1632472" cy="53376"/>
            </a:xfrm>
            <a:custGeom>
              <a:avLst/>
              <a:gdLst>
                <a:gd name="connsiteX0" fmla="*/ 57347 w 3507791"/>
                <a:gd name="connsiteY0" fmla="*/ 0 h 114693"/>
                <a:gd name="connsiteX1" fmla="*/ 3507791 w 3507791"/>
                <a:gd name="connsiteY1" fmla="*/ 0 h 114693"/>
                <a:gd name="connsiteX2" fmla="*/ 3507791 w 3507791"/>
                <a:gd name="connsiteY2" fmla="*/ 114693 h 114693"/>
                <a:gd name="connsiteX3" fmla="*/ 57347 w 3507791"/>
                <a:gd name="connsiteY3" fmla="*/ 114693 h 114693"/>
                <a:gd name="connsiteX4" fmla="*/ 0 w 3507791"/>
                <a:gd name="connsiteY4" fmla="*/ 57347 h 114693"/>
                <a:gd name="connsiteX5" fmla="*/ 57347 w 3507791"/>
                <a:gd name="connsiteY5" fmla="*/ 0 h 1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791" h="114693">
                  <a:moveTo>
                    <a:pt x="57347" y="0"/>
                  </a:moveTo>
                  <a:lnTo>
                    <a:pt x="3507791" y="0"/>
                  </a:lnTo>
                  <a:lnTo>
                    <a:pt x="3507791" y="114693"/>
                  </a:lnTo>
                  <a:lnTo>
                    <a:pt x="57347" y="114693"/>
                  </a:lnTo>
                  <a:cubicBezTo>
                    <a:pt x="25739" y="114693"/>
                    <a:pt x="0" y="89087"/>
                    <a:pt x="0" y="57347"/>
                  </a:cubicBezTo>
                  <a:cubicBezTo>
                    <a:pt x="0" y="25739"/>
                    <a:pt x="25606" y="0"/>
                    <a:pt x="57347" y="0"/>
                  </a:cubicBezTo>
                  <a:close/>
                </a:path>
              </a:pathLst>
            </a:custGeom>
            <a:solidFill>
              <a:srgbClr val="5A9E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782220" y="102910"/>
              <a:ext cx="1084780" cy="113952"/>
              <a:chOff x="4901469" y="1477803"/>
              <a:chExt cx="1664779" cy="174879"/>
            </a:xfrm>
          </p:grpSpPr>
          <p:grpSp>
            <p:nvGrpSpPr>
              <p:cNvPr id="156" name="组合 155"/>
              <p:cNvGrpSpPr/>
              <p:nvPr/>
            </p:nvGrpSpPr>
            <p:grpSpPr>
              <a:xfrm>
                <a:off x="4901469" y="1477803"/>
                <a:ext cx="174878" cy="174879"/>
                <a:chOff x="4901469" y="1477803"/>
                <a:chExt cx="174878" cy="174879"/>
              </a:xfrm>
            </p:grpSpPr>
            <p:sp>
              <p:nvSpPr>
                <p:cNvPr id="172" name="任意多边形: 形状 171"/>
                <p:cNvSpPr/>
                <p:nvPr/>
              </p:nvSpPr>
              <p:spPr>
                <a:xfrm>
                  <a:off x="4901469" y="1477803"/>
                  <a:ext cx="174878" cy="174879"/>
                </a:xfrm>
                <a:custGeom>
                  <a:avLst/>
                  <a:gdLst>
                    <a:gd name="connsiteX0" fmla="*/ 174879 w 174878"/>
                    <a:gd name="connsiteY0" fmla="*/ 87440 h 174879"/>
                    <a:gd name="connsiteX1" fmla="*/ 87439 w 174878"/>
                    <a:gd name="connsiteY1" fmla="*/ 174879 h 174879"/>
                    <a:gd name="connsiteX2" fmla="*/ 0 w 174878"/>
                    <a:gd name="connsiteY2" fmla="*/ 87440 h 174879"/>
                    <a:gd name="connsiteX3" fmla="*/ 87439 w 174878"/>
                    <a:gd name="connsiteY3" fmla="*/ 0 h 174879"/>
                    <a:gd name="connsiteX4" fmla="*/ 174879 w 174878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8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39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39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" name="任意多边形: 形状 172"/>
                <p:cNvSpPr/>
                <p:nvPr/>
              </p:nvSpPr>
              <p:spPr>
                <a:xfrm>
                  <a:off x="4947951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7 w 81914"/>
                    <a:gd name="connsiteY1" fmla="*/ 81915 h 81915"/>
                    <a:gd name="connsiteX2" fmla="*/ 0 w 81914"/>
                    <a:gd name="connsiteY2" fmla="*/ 40958 h 81915"/>
                    <a:gd name="connsiteX3" fmla="*/ 40957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7" y="81915"/>
                      </a:cubicBezTo>
                      <a:cubicBezTo>
                        <a:pt x="18383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7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7" name="组合 156"/>
              <p:cNvGrpSpPr/>
              <p:nvPr/>
            </p:nvGrpSpPr>
            <p:grpSpPr>
              <a:xfrm>
                <a:off x="5199507" y="1477803"/>
                <a:ext cx="174879" cy="174879"/>
                <a:chOff x="5199507" y="1477803"/>
                <a:chExt cx="174879" cy="174879"/>
              </a:xfrm>
            </p:grpSpPr>
            <p:sp>
              <p:nvSpPr>
                <p:cNvPr id="170" name="任意多边形: 形状 169"/>
                <p:cNvSpPr/>
                <p:nvPr/>
              </p:nvSpPr>
              <p:spPr>
                <a:xfrm>
                  <a:off x="5199507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39 w 174879"/>
                    <a:gd name="connsiteY1" fmla="*/ 174879 h 174879"/>
                    <a:gd name="connsiteX2" fmla="*/ 0 w 174879"/>
                    <a:gd name="connsiteY2" fmla="*/ 87440 h 174879"/>
                    <a:gd name="connsiteX3" fmla="*/ 87439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39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39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任意多边形: 形状 170"/>
                <p:cNvSpPr/>
                <p:nvPr/>
              </p:nvSpPr>
              <p:spPr>
                <a:xfrm>
                  <a:off x="5245893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8 w 81914"/>
                    <a:gd name="connsiteY1" fmla="*/ 81915 h 81915"/>
                    <a:gd name="connsiteX2" fmla="*/ 0 w 81914"/>
                    <a:gd name="connsiteY2" fmla="*/ 40958 h 81915"/>
                    <a:gd name="connsiteX3" fmla="*/ 40958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8" y="81915"/>
                      </a:cubicBezTo>
                      <a:cubicBezTo>
                        <a:pt x="18288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8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8" name="组合 157"/>
              <p:cNvGrpSpPr/>
              <p:nvPr/>
            </p:nvGrpSpPr>
            <p:grpSpPr>
              <a:xfrm>
                <a:off x="5497449" y="1477803"/>
                <a:ext cx="174879" cy="174879"/>
                <a:chOff x="5497449" y="1477803"/>
                <a:chExt cx="174879" cy="174879"/>
              </a:xfrm>
            </p:grpSpPr>
            <p:sp>
              <p:nvSpPr>
                <p:cNvPr id="168" name="任意多边形: 形状 167"/>
                <p:cNvSpPr/>
                <p:nvPr/>
              </p:nvSpPr>
              <p:spPr>
                <a:xfrm>
                  <a:off x="5497449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9" name="任意多边形: 形状 168"/>
                <p:cNvSpPr/>
                <p:nvPr/>
              </p:nvSpPr>
              <p:spPr>
                <a:xfrm>
                  <a:off x="5543931" y="1524285"/>
                  <a:ext cx="81915" cy="81914"/>
                </a:xfrm>
                <a:custGeom>
                  <a:avLst/>
                  <a:gdLst>
                    <a:gd name="connsiteX0" fmla="*/ 81915 w 81915"/>
                    <a:gd name="connsiteY0" fmla="*/ 40958 h 81914"/>
                    <a:gd name="connsiteX1" fmla="*/ 40957 w 81915"/>
                    <a:gd name="connsiteY1" fmla="*/ 81915 h 81914"/>
                    <a:gd name="connsiteX2" fmla="*/ 0 w 81915"/>
                    <a:gd name="connsiteY2" fmla="*/ 40958 h 81914"/>
                    <a:gd name="connsiteX3" fmla="*/ 40957 w 81915"/>
                    <a:gd name="connsiteY3" fmla="*/ 0 h 81914"/>
                    <a:gd name="connsiteX4" fmla="*/ 81915 w 81915"/>
                    <a:gd name="connsiteY4" fmla="*/ 40958 h 81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4">
                      <a:moveTo>
                        <a:pt x="81915" y="40958"/>
                      </a:moveTo>
                      <a:cubicBezTo>
                        <a:pt x="81915" y="63578"/>
                        <a:pt x="63578" y="81915"/>
                        <a:pt x="40957" y="81915"/>
                      </a:cubicBezTo>
                      <a:cubicBezTo>
                        <a:pt x="18337" y="81915"/>
                        <a:pt x="0" y="63578"/>
                        <a:pt x="0" y="40958"/>
                      </a:cubicBezTo>
                      <a:cubicBezTo>
                        <a:pt x="0" y="18337"/>
                        <a:pt x="18337" y="0"/>
                        <a:pt x="40957" y="0"/>
                      </a:cubicBezTo>
                      <a:cubicBezTo>
                        <a:pt x="63578" y="0"/>
                        <a:pt x="81915" y="18337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9" name="组合 158"/>
              <p:cNvGrpSpPr/>
              <p:nvPr/>
            </p:nvGrpSpPr>
            <p:grpSpPr>
              <a:xfrm>
                <a:off x="5795391" y="1477803"/>
                <a:ext cx="174879" cy="174879"/>
                <a:chOff x="5795391" y="1477803"/>
                <a:chExt cx="174879" cy="174879"/>
              </a:xfrm>
            </p:grpSpPr>
            <p:sp>
              <p:nvSpPr>
                <p:cNvPr id="166" name="任意多边形: 形状 165"/>
                <p:cNvSpPr/>
                <p:nvPr/>
              </p:nvSpPr>
              <p:spPr>
                <a:xfrm>
                  <a:off x="5795391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任意多边形: 形状 166"/>
                <p:cNvSpPr/>
                <p:nvPr/>
              </p:nvSpPr>
              <p:spPr>
                <a:xfrm>
                  <a:off x="5841873" y="1524285"/>
                  <a:ext cx="81914" cy="81915"/>
                </a:xfrm>
                <a:custGeom>
                  <a:avLst/>
                  <a:gdLst>
                    <a:gd name="connsiteX0" fmla="*/ 81915 w 81914"/>
                    <a:gd name="connsiteY0" fmla="*/ 40958 h 81915"/>
                    <a:gd name="connsiteX1" fmla="*/ 40957 w 81914"/>
                    <a:gd name="connsiteY1" fmla="*/ 81915 h 81915"/>
                    <a:gd name="connsiteX2" fmla="*/ 0 w 81914"/>
                    <a:gd name="connsiteY2" fmla="*/ 40958 h 81915"/>
                    <a:gd name="connsiteX3" fmla="*/ 40957 w 81914"/>
                    <a:gd name="connsiteY3" fmla="*/ 0 h 81915"/>
                    <a:gd name="connsiteX4" fmla="*/ 81915 w 81914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4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7" y="81915"/>
                      </a:cubicBezTo>
                      <a:cubicBezTo>
                        <a:pt x="18383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7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0" name="组合 159"/>
              <p:cNvGrpSpPr/>
              <p:nvPr/>
            </p:nvGrpSpPr>
            <p:grpSpPr>
              <a:xfrm>
                <a:off x="6093428" y="1477803"/>
                <a:ext cx="174879" cy="174879"/>
                <a:chOff x="6093428" y="1477803"/>
                <a:chExt cx="174879" cy="174879"/>
              </a:xfrm>
            </p:grpSpPr>
            <p:sp>
              <p:nvSpPr>
                <p:cNvPr id="164" name="任意多边形: 形状 163"/>
                <p:cNvSpPr/>
                <p:nvPr/>
              </p:nvSpPr>
              <p:spPr>
                <a:xfrm>
                  <a:off x="6093428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任意多边形: 形状 164"/>
                <p:cNvSpPr/>
                <p:nvPr/>
              </p:nvSpPr>
              <p:spPr>
                <a:xfrm>
                  <a:off x="6139910" y="1524285"/>
                  <a:ext cx="81915" cy="81915"/>
                </a:xfrm>
                <a:custGeom>
                  <a:avLst/>
                  <a:gdLst>
                    <a:gd name="connsiteX0" fmla="*/ 81915 w 81915"/>
                    <a:gd name="connsiteY0" fmla="*/ 40958 h 81915"/>
                    <a:gd name="connsiteX1" fmla="*/ 40958 w 81915"/>
                    <a:gd name="connsiteY1" fmla="*/ 81915 h 81915"/>
                    <a:gd name="connsiteX2" fmla="*/ 0 w 81915"/>
                    <a:gd name="connsiteY2" fmla="*/ 40958 h 81915"/>
                    <a:gd name="connsiteX3" fmla="*/ 40958 w 81915"/>
                    <a:gd name="connsiteY3" fmla="*/ 0 h 81915"/>
                    <a:gd name="connsiteX4" fmla="*/ 81915 w 81915"/>
                    <a:gd name="connsiteY4" fmla="*/ 40958 h 81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5">
                      <a:moveTo>
                        <a:pt x="81915" y="40958"/>
                      </a:moveTo>
                      <a:cubicBezTo>
                        <a:pt x="81915" y="63532"/>
                        <a:pt x="63627" y="81915"/>
                        <a:pt x="40958" y="81915"/>
                      </a:cubicBezTo>
                      <a:cubicBezTo>
                        <a:pt x="18288" y="81915"/>
                        <a:pt x="0" y="63627"/>
                        <a:pt x="0" y="40958"/>
                      </a:cubicBezTo>
                      <a:cubicBezTo>
                        <a:pt x="0" y="18288"/>
                        <a:pt x="18288" y="0"/>
                        <a:pt x="40958" y="0"/>
                      </a:cubicBezTo>
                      <a:cubicBezTo>
                        <a:pt x="63627" y="0"/>
                        <a:pt x="81915" y="18288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>
                <a:off x="6391370" y="1477803"/>
                <a:ext cx="174879" cy="174879"/>
                <a:chOff x="6391370" y="1477803"/>
                <a:chExt cx="174879" cy="174879"/>
              </a:xfrm>
            </p:grpSpPr>
            <p:sp>
              <p:nvSpPr>
                <p:cNvPr id="162" name="任意多边形: 形状 161"/>
                <p:cNvSpPr/>
                <p:nvPr/>
              </p:nvSpPr>
              <p:spPr>
                <a:xfrm>
                  <a:off x="6391370" y="1477803"/>
                  <a:ext cx="174879" cy="174879"/>
                </a:xfrm>
                <a:custGeom>
                  <a:avLst/>
                  <a:gdLst>
                    <a:gd name="connsiteX0" fmla="*/ 174879 w 174879"/>
                    <a:gd name="connsiteY0" fmla="*/ 87440 h 174879"/>
                    <a:gd name="connsiteX1" fmla="*/ 87440 w 174879"/>
                    <a:gd name="connsiteY1" fmla="*/ 174879 h 174879"/>
                    <a:gd name="connsiteX2" fmla="*/ 0 w 174879"/>
                    <a:gd name="connsiteY2" fmla="*/ 87440 h 174879"/>
                    <a:gd name="connsiteX3" fmla="*/ 87440 w 174879"/>
                    <a:gd name="connsiteY3" fmla="*/ 0 h 174879"/>
                    <a:gd name="connsiteX4" fmla="*/ 174879 w 174879"/>
                    <a:gd name="connsiteY4" fmla="*/ 87440 h 174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79" h="174879">
                      <a:moveTo>
                        <a:pt x="174879" y="87440"/>
                      </a:moveTo>
                      <a:cubicBezTo>
                        <a:pt x="174879" y="135731"/>
                        <a:pt x="135731" y="174879"/>
                        <a:pt x="87440" y="174879"/>
                      </a:cubicBezTo>
                      <a:cubicBezTo>
                        <a:pt x="39148" y="174879"/>
                        <a:pt x="0" y="135731"/>
                        <a:pt x="0" y="87440"/>
                      </a:cubicBezTo>
                      <a:cubicBezTo>
                        <a:pt x="0" y="39148"/>
                        <a:pt x="39148" y="0"/>
                        <a:pt x="87440" y="0"/>
                      </a:cubicBezTo>
                      <a:cubicBezTo>
                        <a:pt x="135731" y="0"/>
                        <a:pt x="174879" y="39148"/>
                        <a:pt x="174879" y="87440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62"/>
                <p:cNvSpPr/>
                <p:nvPr/>
              </p:nvSpPr>
              <p:spPr>
                <a:xfrm>
                  <a:off x="6437852" y="1524285"/>
                  <a:ext cx="81915" cy="81914"/>
                </a:xfrm>
                <a:custGeom>
                  <a:avLst/>
                  <a:gdLst>
                    <a:gd name="connsiteX0" fmla="*/ 81915 w 81915"/>
                    <a:gd name="connsiteY0" fmla="*/ 40958 h 81914"/>
                    <a:gd name="connsiteX1" fmla="*/ 40958 w 81915"/>
                    <a:gd name="connsiteY1" fmla="*/ 81915 h 81914"/>
                    <a:gd name="connsiteX2" fmla="*/ 0 w 81915"/>
                    <a:gd name="connsiteY2" fmla="*/ 40958 h 81914"/>
                    <a:gd name="connsiteX3" fmla="*/ 40958 w 81915"/>
                    <a:gd name="connsiteY3" fmla="*/ 0 h 81914"/>
                    <a:gd name="connsiteX4" fmla="*/ 81915 w 81915"/>
                    <a:gd name="connsiteY4" fmla="*/ 40958 h 81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15" h="81914">
                      <a:moveTo>
                        <a:pt x="81915" y="40958"/>
                      </a:moveTo>
                      <a:cubicBezTo>
                        <a:pt x="81915" y="63578"/>
                        <a:pt x="63578" y="81915"/>
                        <a:pt x="40958" y="81915"/>
                      </a:cubicBezTo>
                      <a:cubicBezTo>
                        <a:pt x="18337" y="81915"/>
                        <a:pt x="0" y="63578"/>
                        <a:pt x="0" y="40958"/>
                      </a:cubicBezTo>
                      <a:cubicBezTo>
                        <a:pt x="0" y="18337"/>
                        <a:pt x="18337" y="0"/>
                        <a:pt x="40958" y="0"/>
                      </a:cubicBezTo>
                      <a:cubicBezTo>
                        <a:pt x="63578" y="0"/>
                        <a:pt x="81915" y="18337"/>
                        <a:pt x="81915" y="40958"/>
                      </a:cubicBezTo>
                      <a:close/>
                    </a:path>
                  </a:pathLst>
                </a:custGeom>
                <a:solidFill>
                  <a:srgbClr val="45319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" name="任意多边形: 形状 19"/>
            <p:cNvSpPr/>
            <p:nvPr/>
          </p:nvSpPr>
          <p:spPr>
            <a:xfrm>
              <a:off x="10559591" y="0"/>
              <a:ext cx="1632410" cy="102910"/>
            </a:xfrm>
            <a:custGeom>
              <a:avLst/>
              <a:gdLst>
                <a:gd name="connsiteX0" fmla="*/ 12470 w 3507658"/>
                <a:gd name="connsiteY0" fmla="*/ 0 h 221129"/>
                <a:gd name="connsiteX1" fmla="*/ 3507658 w 3507658"/>
                <a:gd name="connsiteY1" fmla="*/ 0 h 221129"/>
                <a:gd name="connsiteX2" fmla="*/ 3507658 w 3507658"/>
                <a:gd name="connsiteY2" fmla="*/ 221129 h 221129"/>
                <a:gd name="connsiteX3" fmla="*/ 159237 w 3507658"/>
                <a:gd name="connsiteY3" fmla="*/ 221129 h 221129"/>
                <a:gd name="connsiteX4" fmla="*/ 0 w 3507658"/>
                <a:gd name="connsiteY4" fmla="*/ 61893 h 221129"/>
                <a:gd name="connsiteX5" fmla="*/ 0 w 3507658"/>
                <a:gd name="connsiteY5" fmla="*/ 61760 h 22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658" h="221129">
                  <a:moveTo>
                    <a:pt x="12470" y="0"/>
                  </a:moveTo>
                  <a:lnTo>
                    <a:pt x="3507658" y="0"/>
                  </a:lnTo>
                  <a:lnTo>
                    <a:pt x="3507658" y="221129"/>
                  </a:lnTo>
                  <a:lnTo>
                    <a:pt x="159237" y="221129"/>
                  </a:lnTo>
                  <a:cubicBezTo>
                    <a:pt x="71217" y="221129"/>
                    <a:pt x="0" y="149780"/>
                    <a:pt x="0" y="61893"/>
                  </a:cubicBezTo>
                  <a:lnTo>
                    <a:pt x="0" y="61760"/>
                  </a:ln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559529" y="216863"/>
              <a:ext cx="1632472" cy="53376"/>
            </a:xfrm>
            <a:custGeom>
              <a:avLst/>
              <a:gdLst>
                <a:gd name="connsiteX0" fmla="*/ 57347 w 3507791"/>
                <a:gd name="connsiteY0" fmla="*/ 0 h 114693"/>
                <a:gd name="connsiteX1" fmla="*/ 3507791 w 3507791"/>
                <a:gd name="connsiteY1" fmla="*/ 0 h 114693"/>
                <a:gd name="connsiteX2" fmla="*/ 3507791 w 3507791"/>
                <a:gd name="connsiteY2" fmla="*/ 114693 h 114693"/>
                <a:gd name="connsiteX3" fmla="*/ 57347 w 3507791"/>
                <a:gd name="connsiteY3" fmla="*/ 114693 h 114693"/>
                <a:gd name="connsiteX4" fmla="*/ 0 w 3507791"/>
                <a:gd name="connsiteY4" fmla="*/ 57347 h 114693"/>
                <a:gd name="connsiteX5" fmla="*/ 57347 w 3507791"/>
                <a:gd name="connsiteY5" fmla="*/ 0 h 11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791" h="114693">
                  <a:moveTo>
                    <a:pt x="57347" y="0"/>
                  </a:moveTo>
                  <a:lnTo>
                    <a:pt x="3507791" y="0"/>
                  </a:lnTo>
                  <a:lnTo>
                    <a:pt x="3507791" y="114693"/>
                  </a:lnTo>
                  <a:lnTo>
                    <a:pt x="57347" y="114693"/>
                  </a:lnTo>
                  <a:cubicBezTo>
                    <a:pt x="25739" y="114693"/>
                    <a:pt x="0" y="89087"/>
                    <a:pt x="0" y="57347"/>
                  </a:cubicBezTo>
                  <a:cubicBezTo>
                    <a:pt x="0" y="25739"/>
                    <a:pt x="25606" y="0"/>
                    <a:pt x="57347" y="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10782220" y="102910"/>
              <a:ext cx="113952" cy="113952"/>
            </a:xfrm>
            <a:custGeom>
              <a:avLst/>
              <a:gdLst>
                <a:gd name="connsiteX0" fmla="*/ 174879 w 174878"/>
                <a:gd name="connsiteY0" fmla="*/ 87440 h 174879"/>
                <a:gd name="connsiteX1" fmla="*/ 87439 w 174878"/>
                <a:gd name="connsiteY1" fmla="*/ 174879 h 174879"/>
                <a:gd name="connsiteX2" fmla="*/ 0 w 174878"/>
                <a:gd name="connsiteY2" fmla="*/ 87440 h 174879"/>
                <a:gd name="connsiteX3" fmla="*/ 87439 w 174878"/>
                <a:gd name="connsiteY3" fmla="*/ 0 h 174879"/>
                <a:gd name="connsiteX4" fmla="*/ 174879 w 174878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8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39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39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0812508" y="133199"/>
              <a:ext cx="53375" cy="53376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7 w 81914"/>
                <a:gd name="connsiteY1" fmla="*/ 81915 h 81915"/>
                <a:gd name="connsiteX2" fmla="*/ 0 w 81914"/>
                <a:gd name="connsiteY2" fmla="*/ 40958 h 81915"/>
                <a:gd name="connsiteX3" fmla="*/ 40957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7" y="81915"/>
                  </a:cubicBezTo>
                  <a:cubicBezTo>
                    <a:pt x="18383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7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0976423" y="102910"/>
              <a:ext cx="113952" cy="113952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39 w 174879"/>
                <a:gd name="connsiteY1" fmla="*/ 174879 h 174879"/>
                <a:gd name="connsiteX2" fmla="*/ 0 w 174879"/>
                <a:gd name="connsiteY2" fmla="*/ 87440 h 174879"/>
                <a:gd name="connsiteX3" fmla="*/ 87439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39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39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006649" y="133199"/>
              <a:ext cx="53375" cy="53376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8 w 81914"/>
                <a:gd name="connsiteY1" fmla="*/ 81915 h 81915"/>
                <a:gd name="connsiteX2" fmla="*/ 0 w 81914"/>
                <a:gd name="connsiteY2" fmla="*/ 40958 h 81915"/>
                <a:gd name="connsiteX3" fmla="*/ 40958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8" y="81915"/>
                  </a:cubicBezTo>
                  <a:cubicBezTo>
                    <a:pt x="18288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8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170564" y="102910"/>
              <a:ext cx="113952" cy="113952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200852" y="133199"/>
              <a:ext cx="53376" cy="53376"/>
            </a:xfrm>
            <a:custGeom>
              <a:avLst/>
              <a:gdLst>
                <a:gd name="connsiteX0" fmla="*/ 81915 w 81915"/>
                <a:gd name="connsiteY0" fmla="*/ 40958 h 81914"/>
                <a:gd name="connsiteX1" fmla="*/ 40957 w 81915"/>
                <a:gd name="connsiteY1" fmla="*/ 81915 h 81914"/>
                <a:gd name="connsiteX2" fmla="*/ 0 w 81915"/>
                <a:gd name="connsiteY2" fmla="*/ 40958 h 81914"/>
                <a:gd name="connsiteX3" fmla="*/ 40957 w 81915"/>
                <a:gd name="connsiteY3" fmla="*/ 0 h 81914"/>
                <a:gd name="connsiteX4" fmla="*/ 81915 w 81915"/>
                <a:gd name="connsiteY4" fmla="*/ 40958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4">
                  <a:moveTo>
                    <a:pt x="81915" y="40958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8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1364705" y="102910"/>
              <a:ext cx="113952" cy="113952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1394992" y="133199"/>
              <a:ext cx="53375" cy="53376"/>
            </a:xfrm>
            <a:custGeom>
              <a:avLst/>
              <a:gdLst>
                <a:gd name="connsiteX0" fmla="*/ 81915 w 81914"/>
                <a:gd name="connsiteY0" fmla="*/ 40958 h 81915"/>
                <a:gd name="connsiteX1" fmla="*/ 40957 w 81914"/>
                <a:gd name="connsiteY1" fmla="*/ 81915 h 81915"/>
                <a:gd name="connsiteX2" fmla="*/ 0 w 81914"/>
                <a:gd name="connsiteY2" fmla="*/ 40958 h 81915"/>
                <a:gd name="connsiteX3" fmla="*/ 40957 w 81914"/>
                <a:gd name="connsiteY3" fmla="*/ 0 h 81915"/>
                <a:gd name="connsiteX4" fmla="*/ 81915 w 81914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4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7" y="81915"/>
                  </a:cubicBezTo>
                  <a:cubicBezTo>
                    <a:pt x="18383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7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558907" y="102910"/>
              <a:ext cx="113952" cy="113952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589195" y="133199"/>
              <a:ext cx="53376" cy="53376"/>
            </a:xfrm>
            <a:custGeom>
              <a:avLst/>
              <a:gdLst>
                <a:gd name="connsiteX0" fmla="*/ 81915 w 81915"/>
                <a:gd name="connsiteY0" fmla="*/ 40958 h 81915"/>
                <a:gd name="connsiteX1" fmla="*/ 40958 w 81915"/>
                <a:gd name="connsiteY1" fmla="*/ 81915 h 81915"/>
                <a:gd name="connsiteX2" fmla="*/ 0 w 81915"/>
                <a:gd name="connsiteY2" fmla="*/ 40958 h 81915"/>
                <a:gd name="connsiteX3" fmla="*/ 40958 w 81915"/>
                <a:gd name="connsiteY3" fmla="*/ 0 h 81915"/>
                <a:gd name="connsiteX4" fmla="*/ 81915 w 81915"/>
                <a:gd name="connsiteY4" fmla="*/ 40958 h 8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5">
                  <a:moveTo>
                    <a:pt x="81915" y="40958"/>
                  </a:moveTo>
                  <a:cubicBezTo>
                    <a:pt x="81915" y="63532"/>
                    <a:pt x="63627" y="81915"/>
                    <a:pt x="40958" y="81915"/>
                  </a:cubicBezTo>
                  <a:cubicBezTo>
                    <a:pt x="18288" y="81915"/>
                    <a:pt x="0" y="63627"/>
                    <a:pt x="0" y="40958"/>
                  </a:cubicBezTo>
                  <a:cubicBezTo>
                    <a:pt x="0" y="18288"/>
                    <a:pt x="18288" y="0"/>
                    <a:pt x="40958" y="0"/>
                  </a:cubicBezTo>
                  <a:cubicBezTo>
                    <a:pt x="63627" y="0"/>
                    <a:pt x="81915" y="18288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1753048" y="102910"/>
              <a:ext cx="113952" cy="113952"/>
            </a:xfrm>
            <a:custGeom>
              <a:avLst/>
              <a:gdLst>
                <a:gd name="connsiteX0" fmla="*/ 174879 w 174879"/>
                <a:gd name="connsiteY0" fmla="*/ 87440 h 174879"/>
                <a:gd name="connsiteX1" fmla="*/ 87440 w 174879"/>
                <a:gd name="connsiteY1" fmla="*/ 174879 h 174879"/>
                <a:gd name="connsiteX2" fmla="*/ 0 w 174879"/>
                <a:gd name="connsiteY2" fmla="*/ 87440 h 174879"/>
                <a:gd name="connsiteX3" fmla="*/ 87440 w 174879"/>
                <a:gd name="connsiteY3" fmla="*/ 0 h 174879"/>
                <a:gd name="connsiteX4" fmla="*/ 174879 w 174879"/>
                <a:gd name="connsiteY4" fmla="*/ 87440 h 17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79" h="174879">
                  <a:moveTo>
                    <a:pt x="174879" y="87440"/>
                  </a:moveTo>
                  <a:cubicBezTo>
                    <a:pt x="174879" y="135731"/>
                    <a:pt x="135731" y="174879"/>
                    <a:pt x="87440" y="174879"/>
                  </a:cubicBezTo>
                  <a:cubicBezTo>
                    <a:pt x="39148" y="174879"/>
                    <a:pt x="0" y="135731"/>
                    <a:pt x="0" y="87440"/>
                  </a:cubicBezTo>
                  <a:cubicBezTo>
                    <a:pt x="0" y="39148"/>
                    <a:pt x="39148" y="0"/>
                    <a:pt x="87440" y="0"/>
                  </a:cubicBezTo>
                  <a:cubicBezTo>
                    <a:pt x="135731" y="0"/>
                    <a:pt x="174879" y="39148"/>
                    <a:pt x="174879" y="87440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1783336" y="133199"/>
              <a:ext cx="53376" cy="53376"/>
            </a:xfrm>
            <a:custGeom>
              <a:avLst/>
              <a:gdLst>
                <a:gd name="connsiteX0" fmla="*/ 81915 w 81915"/>
                <a:gd name="connsiteY0" fmla="*/ 40958 h 81914"/>
                <a:gd name="connsiteX1" fmla="*/ 40958 w 81915"/>
                <a:gd name="connsiteY1" fmla="*/ 81915 h 81914"/>
                <a:gd name="connsiteX2" fmla="*/ 0 w 81915"/>
                <a:gd name="connsiteY2" fmla="*/ 40958 h 81914"/>
                <a:gd name="connsiteX3" fmla="*/ 40958 w 81915"/>
                <a:gd name="connsiteY3" fmla="*/ 0 h 81914"/>
                <a:gd name="connsiteX4" fmla="*/ 81915 w 81915"/>
                <a:gd name="connsiteY4" fmla="*/ 40958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15" h="81914">
                  <a:moveTo>
                    <a:pt x="81915" y="40958"/>
                  </a:moveTo>
                  <a:cubicBezTo>
                    <a:pt x="81915" y="63578"/>
                    <a:pt x="63578" y="81915"/>
                    <a:pt x="40958" y="81915"/>
                  </a:cubicBezTo>
                  <a:cubicBezTo>
                    <a:pt x="18337" y="81915"/>
                    <a:pt x="0" y="63578"/>
                    <a:pt x="0" y="40958"/>
                  </a:cubicBezTo>
                  <a:cubicBezTo>
                    <a:pt x="0" y="18337"/>
                    <a:pt x="18337" y="0"/>
                    <a:pt x="40958" y="0"/>
                  </a:cubicBezTo>
                  <a:cubicBezTo>
                    <a:pt x="63578" y="0"/>
                    <a:pt x="81915" y="18337"/>
                    <a:pt x="81915" y="40958"/>
                  </a:cubicBezTo>
                  <a:close/>
                </a:path>
              </a:pathLst>
            </a:custGeom>
            <a:noFill/>
            <a:ln w="14288" cap="rnd">
              <a:solidFill>
                <a:srgbClr val="35247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364705" y="159887"/>
              <a:ext cx="308155" cy="1019749"/>
              <a:chOff x="5795391" y="1565242"/>
              <a:chExt cx="472916" cy="1564978"/>
            </a:xfrm>
          </p:grpSpPr>
          <p:sp>
            <p:nvSpPr>
              <p:cNvPr id="148" name="任意多边形: 形状 147"/>
              <p:cNvSpPr/>
              <p:nvPr/>
            </p:nvSpPr>
            <p:spPr>
              <a:xfrm>
                <a:off x="5795391" y="1565242"/>
                <a:ext cx="472916" cy="964025"/>
              </a:xfrm>
              <a:custGeom>
                <a:avLst/>
                <a:gdLst>
                  <a:gd name="connsiteX0" fmla="*/ 472916 w 472916"/>
                  <a:gd name="connsiteY0" fmla="*/ 0 h 964025"/>
                  <a:gd name="connsiteX1" fmla="*/ 346996 w 472916"/>
                  <a:gd name="connsiteY1" fmla="*/ 964025 h 964025"/>
                  <a:gd name="connsiteX2" fmla="*/ 107633 w 472916"/>
                  <a:gd name="connsiteY2" fmla="*/ 964025 h 964025"/>
                  <a:gd name="connsiteX3" fmla="*/ 0 w 472916"/>
                  <a:gd name="connsiteY3" fmla="*/ 0 h 96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916" h="964025">
                    <a:moveTo>
                      <a:pt x="472916" y="0"/>
                    </a:moveTo>
                    <a:lnTo>
                      <a:pt x="346996" y="964025"/>
                    </a:lnTo>
                    <a:lnTo>
                      <a:pt x="107633" y="964025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9" name="组合 148"/>
              <p:cNvGrpSpPr/>
              <p:nvPr/>
            </p:nvGrpSpPr>
            <p:grpSpPr>
              <a:xfrm>
                <a:off x="5839777" y="2424588"/>
                <a:ext cx="367188" cy="705632"/>
                <a:chOff x="5839777" y="2424588"/>
                <a:chExt cx="367188" cy="705632"/>
              </a:xfrm>
            </p:grpSpPr>
            <p:sp>
              <p:nvSpPr>
                <p:cNvPr id="150" name="任意多边形: 形状 149"/>
                <p:cNvSpPr/>
                <p:nvPr/>
              </p:nvSpPr>
              <p:spPr>
                <a:xfrm>
                  <a:off x="5910459" y="2765440"/>
                  <a:ext cx="206533" cy="364780"/>
                </a:xfrm>
                <a:custGeom>
                  <a:avLst/>
                  <a:gdLst>
                    <a:gd name="connsiteX0" fmla="*/ 188208 w 206533"/>
                    <a:gd name="connsiteY0" fmla="*/ 297609 h 364780"/>
                    <a:gd name="connsiteX1" fmla="*/ 114198 w 206533"/>
                    <a:gd name="connsiteY1" fmla="*/ 339233 h 364780"/>
                    <a:gd name="connsiteX2" fmla="*/ 112865 w 206533"/>
                    <a:gd name="connsiteY2" fmla="*/ 181404 h 364780"/>
                    <a:gd name="connsiteX3" fmla="*/ 133058 w 206533"/>
                    <a:gd name="connsiteY3" fmla="*/ 165592 h 364780"/>
                    <a:gd name="connsiteX4" fmla="*/ 133725 w 206533"/>
                    <a:gd name="connsiteY4" fmla="*/ 160449 h 364780"/>
                    <a:gd name="connsiteX5" fmla="*/ 149917 w 206533"/>
                    <a:gd name="connsiteY5" fmla="*/ 42148 h 364780"/>
                    <a:gd name="connsiteX6" fmla="*/ 75718 w 206533"/>
                    <a:gd name="connsiteY6" fmla="*/ 42148 h 364780"/>
                    <a:gd name="connsiteX7" fmla="*/ 89434 w 206533"/>
                    <a:gd name="connsiteY7" fmla="*/ 142732 h 364780"/>
                    <a:gd name="connsiteX8" fmla="*/ 13900 w 206533"/>
                    <a:gd name="connsiteY8" fmla="*/ 199787 h 364780"/>
                    <a:gd name="connsiteX9" fmla="*/ 205258 w 206533"/>
                    <a:gd name="connsiteY9" fmla="*/ 307038 h 364780"/>
                    <a:gd name="connsiteX10" fmla="*/ 188208 w 206533"/>
                    <a:gd name="connsiteY10" fmla="*/ 297609 h 364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6533" h="364780">
                      <a:moveTo>
                        <a:pt x="188208" y="297609"/>
                      </a:moveTo>
                      <a:cubicBezTo>
                        <a:pt x="172968" y="323802"/>
                        <a:pt x="143536" y="340185"/>
                        <a:pt x="114198" y="339233"/>
                      </a:cubicBezTo>
                      <a:cubicBezTo>
                        <a:pt x="9138" y="334947"/>
                        <a:pt x="7233" y="183023"/>
                        <a:pt x="112865" y="181404"/>
                      </a:cubicBezTo>
                      <a:cubicBezTo>
                        <a:pt x="122771" y="182451"/>
                        <a:pt x="131725" y="175498"/>
                        <a:pt x="133058" y="165592"/>
                      </a:cubicBezTo>
                      <a:lnTo>
                        <a:pt x="133725" y="160449"/>
                      </a:lnTo>
                      <a:lnTo>
                        <a:pt x="149917" y="42148"/>
                      </a:lnTo>
                      <a:cubicBezTo>
                        <a:pt x="154489" y="-14145"/>
                        <a:pt x="71050" y="-13954"/>
                        <a:pt x="75718" y="42148"/>
                      </a:cubicBezTo>
                      <a:lnTo>
                        <a:pt x="89434" y="142732"/>
                      </a:lnTo>
                      <a:cubicBezTo>
                        <a:pt x="57430" y="150257"/>
                        <a:pt x="28950" y="171117"/>
                        <a:pt x="13900" y="199787"/>
                      </a:cubicBezTo>
                      <a:cubicBezTo>
                        <a:pt x="-51536" y="330470"/>
                        <a:pt x="131248" y="434007"/>
                        <a:pt x="205258" y="307038"/>
                      </a:cubicBezTo>
                      <a:cubicBezTo>
                        <a:pt x="211258" y="295989"/>
                        <a:pt x="194494" y="286655"/>
                        <a:pt x="188208" y="297609"/>
                      </a:cubicBezTo>
                      <a:close/>
                    </a:path>
                  </a:pathLst>
                </a:custGeom>
                <a:solidFill>
                  <a:srgbClr val="E9EAFD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任意多边形: 形状 150"/>
                <p:cNvSpPr/>
                <p:nvPr/>
              </p:nvSpPr>
              <p:spPr>
                <a:xfrm>
                  <a:off x="5839777" y="2529268"/>
                  <a:ext cx="367188" cy="83153"/>
                </a:xfrm>
                <a:custGeom>
                  <a:avLst/>
                  <a:gdLst>
                    <a:gd name="connsiteX0" fmla="*/ 0 w 367188"/>
                    <a:gd name="connsiteY0" fmla="*/ 0 h 83153"/>
                    <a:gd name="connsiteX1" fmla="*/ 367189 w 367188"/>
                    <a:gd name="connsiteY1" fmla="*/ 0 h 83153"/>
                    <a:gd name="connsiteX2" fmla="*/ 367189 w 367188"/>
                    <a:gd name="connsiteY2" fmla="*/ 83153 h 83153"/>
                    <a:gd name="connsiteX3" fmla="*/ 0 w 367188"/>
                    <a:gd name="connsiteY3" fmla="*/ 83153 h 8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7188" h="83153">
                      <a:moveTo>
                        <a:pt x="0" y="0"/>
                      </a:moveTo>
                      <a:lnTo>
                        <a:pt x="367189" y="0"/>
                      </a:lnTo>
                      <a:lnTo>
                        <a:pt x="367189" y="83153"/>
                      </a:lnTo>
                      <a:lnTo>
                        <a:pt x="0" y="83153"/>
                      </a:lnTo>
                      <a:close/>
                    </a:path>
                  </a:pathLst>
                </a:custGeom>
                <a:solidFill>
                  <a:srgbClr val="453199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5949124" y="2612421"/>
                  <a:ext cx="148494" cy="71437"/>
                </a:xfrm>
                <a:custGeom>
                  <a:avLst/>
                  <a:gdLst>
                    <a:gd name="connsiteX0" fmla="*/ 0 w 148494"/>
                    <a:gd name="connsiteY0" fmla="*/ 0 h 71437"/>
                    <a:gd name="connsiteX1" fmla="*/ 148495 w 148494"/>
                    <a:gd name="connsiteY1" fmla="*/ 0 h 71437"/>
                    <a:gd name="connsiteX2" fmla="*/ 148495 w 148494"/>
                    <a:gd name="connsiteY2" fmla="*/ 71438 h 71437"/>
                    <a:gd name="connsiteX3" fmla="*/ 0 w 148494"/>
                    <a:gd name="connsiteY3" fmla="*/ 71438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494" h="71437">
                      <a:moveTo>
                        <a:pt x="0" y="0"/>
                      </a:moveTo>
                      <a:lnTo>
                        <a:pt x="148495" y="0"/>
                      </a:lnTo>
                      <a:lnTo>
                        <a:pt x="148495" y="71438"/>
                      </a:lnTo>
                      <a:lnTo>
                        <a:pt x="0" y="71438"/>
                      </a:lnTo>
                      <a:close/>
                    </a:path>
                  </a:pathLst>
                </a:custGeom>
                <a:solidFill>
                  <a:srgbClr val="5A9EDC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3" name="任意多边形: 形状 152"/>
                <p:cNvSpPr/>
                <p:nvPr/>
              </p:nvSpPr>
              <p:spPr>
                <a:xfrm>
                  <a:off x="5931503" y="2657283"/>
                  <a:ext cx="183832" cy="183832"/>
                </a:xfrm>
                <a:custGeom>
                  <a:avLst/>
                  <a:gdLst>
                    <a:gd name="connsiteX0" fmla="*/ 0 w 183832"/>
                    <a:gd name="connsiteY0" fmla="*/ 91916 h 183832"/>
                    <a:gd name="connsiteX1" fmla="*/ 91916 w 183832"/>
                    <a:gd name="connsiteY1" fmla="*/ 183833 h 183832"/>
                    <a:gd name="connsiteX2" fmla="*/ 183833 w 183832"/>
                    <a:gd name="connsiteY2" fmla="*/ 91916 h 183832"/>
                    <a:gd name="connsiteX3" fmla="*/ 91916 w 183832"/>
                    <a:gd name="connsiteY3" fmla="*/ 0 h 183832"/>
                    <a:gd name="connsiteX4" fmla="*/ 0 w 183832"/>
                    <a:gd name="connsiteY4" fmla="*/ 91916 h 18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832" h="183832">
                      <a:moveTo>
                        <a:pt x="0" y="91916"/>
                      </a:moveTo>
                      <a:cubicBezTo>
                        <a:pt x="0" y="142685"/>
                        <a:pt x="41148" y="183833"/>
                        <a:pt x="91916" y="183833"/>
                      </a:cubicBezTo>
                      <a:cubicBezTo>
                        <a:pt x="142685" y="183833"/>
                        <a:pt x="183833" y="142685"/>
                        <a:pt x="183833" y="91916"/>
                      </a:cubicBezTo>
                      <a:cubicBezTo>
                        <a:pt x="183833" y="41148"/>
                        <a:pt x="142685" y="0"/>
                        <a:pt x="91916" y="0"/>
                      </a:cubicBezTo>
                      <a:cubicBezTo>
                        <a:pt x="41148" y="0"/>
                        <a:pt x="0" y="41243"/>
                        <a:pt x="0" y="91916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任意多边形: 形状 153"/>
                <p:cNvSpPr/>
                <p:nvPr/>
              </p:nvSpPr>
              <p:spPr>
                <a:xfrm>
                  <a:off x="5975889" y="2701670"/>
                  <a:ext cx="95059" cy="95059"/>
                </a:xfrm>
                <a:custGeom>
                  <a:avLst/>
                  <a:gdLst>
                    <a:gd name="connsiteX0" fmla="*/ 0 w 95059"/>
                    <a:gd name="connsiteY0" fmla="*/ 47530 h 95059"/>
                    <a:gd name="connsiteX1" fmla="*/ 47530 w 95059"/>
                    <a:gd name="connsiteY1" fmla="*/ 95059 h 95059"/>
                    <a:gd name="connsiteX2" fmla="*/ 95059 w 95059"/>
                    <a:gd name="connsiteY2" fmla="*/ 47530 h 95059"/>
                    <a:gd name="connsiteX3" fmla="*/ 47530 w 95059"/>
                    <a:gd name="connsiteY3" fmla="*/ 0 h 95059"/>
                    <a:gd name="connsiteX4" fmla="*/ 0 w 95059"/>
                    <a:gd name="connsiteY4" fmla="*/ 47530 h 95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059" h="95059">
                      <a:moveTo>
                        <a:pt x="0" y="47530"/>
                      </a:moveTo>
                      <a:cubicBezTo>
                        <a:pt x="0" y="73819"/>
                        <a:pt x="21241" y="95059"/>
                        <a:pt x="47530" y="95059"/>
                      </a:cubicBezTo>
                      <a:cubicBezTo>
                        <a:pt x="73819" y="95059"/>
                        <a:pt x="95059" y="73819"/>
                        <a:pt x="95059" y="47530"/>
                      </a:cubicBezTo>
                      <a:cubicBezTo>
                        <a:pt x="95059" y="21336"/>
                        <a:pt x="73819" y="0"/>
                        <a:pt x="47530" y="0"/>
                      </a:cubicBezTo>
                      <a:cubicBezTo>
                        <a:pt x="21336" y="95"/>
                        <a:pt x="0" y="21336"/>
                        <a:pt x="0" y="47530"/>
                      </a:cubicBezTo>
                      <a:close/>
                    </a:path>
                  </a:pathLst>
                </a:custGeom>
                <a:solidFill>
                  <a:srgbClr val="35247D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5" name="任意多边形: 形状 154"/>
                <p:cNvSpPr/>
                <p:nvPr/>
              </p:nvSpPr>
              <p:spPr>
                <a:xfrm>
                  <a:off x="5980747" y="2424588"/>
                  <a:ext cx="85344" cy="104679"/>
                </a:xfrm>
                <a:custGeom>
                  <a:avLst/>
                  <a:gdLst>
                    <a:gd name="connsiteX0" fmla="*/ 42672 w 85344"/>
                    <a:gd name="connsiteY0" fmla="*/ 0 h 104679"/>
                    <a:gd name="connsiteX1" fmla="*/ 42672 w 85344"/>
                    <a:gd name="connsiteY1" fmla="*/ 0 h 104679"/>
                    <a:gd name="connsiteX2" fmla="*/ 0 w 85344"/>
                    <a:gd name="connsiteY2" fmla="*/ 42672 h 104679"/>
                    <a:gd name="connsiteX3" fmla="*/ 0 w 85344"/>
                    <a:gd name="connsiteY3" fmla="*/ 104680 h 104679"/>
                    <a:gd name="connsiteX4" fmla="*/ 85344 w 85344"/>
                    <a:gd name="connsiteY4" fmla="*/ 104680 h 104679"/>
                    <a:gd name="connsiteX5" fmla="*/ 85344 w 85344"/>
                    <a:gd name="connsiteY5" fmla="*/ 42672 h 104679"/>
                    <a:gd name="connsiteX6" fmla="*/ 42672 w 85344"/>
                    <a:gd name="connsiteY6" fmla="*/ 0 h 10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344" h="104679">
                      <a:moveTo>
                        <a:pt x="42672" y="0"/>
                      </a:moveTo>
                      <a:lnTo>
                        <a:pt x="42672" y="0"/>
                      </a:lnTo>
                      <a:cubicBezTo>
                        <a:pt x="19145" y="0"/>
                        <a:pt x="0" y="19145"/>
                        <a:pt x="0" y="42672"/>
                      </a:cubicBezTo>
                      <a:lnTo>
                        <a:pt x="0" y="104680"/>
                      </a:lnTo>
                      <a:lnTo>
                        <a:pt x="85344" y="104680"/>
                      </a:lnTo>
                      <a:lnTo>
                        <a:pt x="85344" y="42672"/>
                      </a:lnTo>
                      <a:cubicBezTo>
                        <a:pt x="85344" y="19145"/>
                        <a:pt x="66294" y="0"/>
                        <a:pt x="42672" y="0"/>
                      </a:cubicBezTo>
                      <a:close/>
                    </a:path>
                  </a:pathLst>
                </a:custGeom>
                <a:solidFill>
                  <a:srgbClr val="F1CE65"/>
                </a:solidFill>
                <a:ln w="14288" cap="flat">
                  <a:solidFill>
                    <a:srgbClr val="35247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11160626" y="1131514"/>
              <a:ext cx="801933" cy="592003"/>
              <a:chOff x="5482198" y="3056370"/>
              <a:chExt cx="1230703" cy="90852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5482198" y="3394883"/>
                <a:ext cx="1230703" cy="570016"/>
                <a:chOff x="5482198" y="3394883"/>
                <a:chExt cx="1230703" cy="570016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5641983" y="3394883"/>
                  <a:ext cx="913994" cy="556280"/>
                  <a:chOff x="5641983" y="3394883"/>
                  <a:chExt cx="913994" cy="556280"/>
                </a:xfrm>
              </p:grpSpPr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5641983" y="3439460"/>
                    <a:ext cx="275819" cy="511703"/>
                    <a:chOff x="5641983" y="3439460"/>
                    <a:chExt cx="275819" cy="511703"/>
                  </a:xfrm>
                </p:grpSpPr>
                <p:grpSp>
                  <p:nvGrpSpPr>
                    <p:cNvPr id="68" name="组合 67"/>
                    <p:cNvGrpSpPr/>
                    <p:nvPr/>
                  </p:nvGrpSpPr>
                  <p:grpSpPr>
                    <a:xfrm>
                      <a:off x="5641983" y="3439460"/>
                      <a:ext cx="275807" cy="511703"/>
                      <a:chOff x="5641983" y="3439460"/>
                      <a:chExt cx="275807" cy="511703"/>
                    </a:xfrm>
                  </p:grpSpPr>
                  <p:sp>
                    <p:nvSpPr>
                      <p:cNvPr id="73" name="任意多边形: 形状 72"/>
                      <p:cNvSpPr/>
                      <p:nvPr/>
                    </p:nvSpPr>
                    <p:spPr>
                      <a:xfrm>
                        <a:off x="5641983" y="3494245"/>
                        <a:ext cx="275807" cy="456918"/>
                      </a:xfrm>
                      <a:custGeom>
                        <a:avLst/>
                        <a:gdLst>
                          <a:gd name="connsiteX0" fmla="*/ 275708 w 275807"/>
                          <a:gd name="connsiteY0" fmla="*/ 397573 h 456918"/>
                          <a:gd name="connsiteX1" fmla="*/ 260754 w 275807"/>
                          <a:gd name="connsiteY1" fmla="*/ 184309 h 456918"/>
                          <a:gd name="connsiteX2" fmla="*/ 230083 w 275807"/>
                          <a:gd name="connsiteY2" fmla="*/ 106394 h 456918"/>
                          <a:gd name="connsiteX3" fmla="*/ 172933 w 275807"/>
                          <a:gd name="connsiteY3" fmla="*/ 35719 h 456918"/>
                          <a:gd name="connsiteX4" fmla="*/ 170457 w 275807"/>
                          <a:gd name="connsiteY4" fmla="*/ 0 h 456918"/>
                          <a:gd name="connsiteX5" fmla="*/ 64158 w 275807"/>
                          <a:gd name="connsiteY5" fmla="*/ 7429 h 456918"/>
                          <a:gd name="connsiteX6" fmla="*/ 66634 w 275807"/>
                          <a:gd name="connsiteY6" fmla="*/ 43148 h 456918"/>
                          <a:gd name="connsiteX7" fmla="*/ 19867 w 275807"/>
                          <a:gd name="connsiteY7" fmla="*/ 121158 h 456918"/>
                          <a:gd name="connsiteX8" fmla="*/ 340 w 275807"/>
                          <a:gd name="connsiteY8" fmla="*/ 202597 h 456918"/>
                          <a:gd name="connsiteX9" fmla="*/ 15295 w 275807"/>
                          <a:gd name="connsiteY9" fmla="*/ 415862 h 456918"/>
                          <a:gd name="connsiteX10" fmla="*/ 62348 w 275807"/>
                          <a:gd name="connsiteY10" fmla="*/ 456819 h 456918"/>
                          <a:gd name="connsiteX11" fmla="*/ 234751 w 275807"/>
                          <a:gd name="connsiteY11" fmla="*/ 444722 h 456918"/>
                          <a:gd name="connsiteX12" fmla="*/ 275708 w 275807"/>
                          <a:gd name="connsiteY12" fmla="*/ 397573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07" h="456918">
                            <a:moveTo>
                              <a:pt x="275708" y="397573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2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3008"/>
                              <a:pt x="277327" y="421862"/>
                              <a:pt x="275708" y="397573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4" name="任意多边形: 形状 73"/>
                      <p:cNvSpPr/>
                      <p:nvPr/>
                    </p:nvSpPr>
                    <p:spPr>
                      <a:xfrm>
                        <a:off x="5689837" y="3439460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2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2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834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5" name="任意多边形: 形状 74"/>
                      <p:cNvSpPr/>
                      <p:nvPr/>
                    </p:nvSpPr>
                    <p:spPr>
                      <a:xfrm>
                        <a:off x="5682710" y="3655503"/>
                        <a:ext cx="188662" cy="232001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456 h 232001"/>
                          <a:gd name="connsiteX1" fmla="*/ 42577 w 188662"/>
                          <a:gd name="connsiteY1" fmla="*/ 231934 h 232001"/>
                          <a:gd name="connsiteX2" fmla="*/ 13621 w 188662"/>
                          <a:gd name="connsiteY2" fmla="*/ 206788 h 232001"/>
                          <a:gd name="connsiteX3" fmla="*/ 0 w 188662"/>
                          <a:gd name="connsiteY3" fmla="*/ 12287 h 232001"/>
                          <a:gd name="connsiteX4" fmla="*/ 174974 w 188662"/>
                          <a:gd name="connsiteY4" fmla="*/ 0 h 232001"/>
                          <a:gd name="connsiteX5" fmla="*/ 188595 w 188662"/>
                          <a:gd name="connsiteY5" fmla="*/ 194501 h 232001"/>
                          <a:gd name="connsiteX6" fmla="*/ 163449 w 188662"/>
                          <a:gd name="connsiteY6" fmla="*/ 223456 h 2320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2001">
                            <a:moveTo>
                              <a:pt x="163449" y="223456"/>
                            </a:moveTo>
                            <a:lnTo>
                              <a:pt x="42577" y="231934"/>
                            </a:lnTo>
                            <a:cubicBezTo>
                              <a:pt x="27622" y="232981"/>
                              <a:pt x="14668" y="221742"/>
                              <a:pt x="13621" y="206788"/>
                            </a:cubicBezTo>
                            <a:lnTo>
                              <a:pt x="0" y="12287"/>
                            </a:lnTo>
                            <a:lnTo>
                              <a:pt x="174974" y="0"/>
                            </a:lnTo>
                            <a:lnTo>
                              <a:pt x="188595" y="194501"/>
                            </a:lnTo>
                            <a:cubicBezTo>
                              <a:pt x="189643" y="209455"/>
                              <a:pt x="178308" y="222504"/>
                              <a:pt x="163449" y="223456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69" name="组合 68"/>
                    <p:cNvGrpSpPr/>
                    <p:nvPr/>
                  </p:nvGrpSpPr>
                  <p:grpSpPr>
                    <a:xfrm>
                      <a:off x="5642075" y="3439460"/>
                      <a:ext cx="275727" cy="511524"/>
                      <a:chOff x="5642075" y="3439460"/>
                      <a:chExt cx="275727" cy="511524"/>
                    </a:xfrm>
                    <a:noFill/>
                  </p:grpSpPr>
                  <p:sp>
                    <p:nvSpPr>
                      <p:cNvPr id="70" name="任意多边形: 形状 69"/>
                      <p:cNvSpPr/>
                      <p:nvPr/>
                    </p:nvSpPr>
                    <p:spPr>
                      <a:xfrm>
                        <a:off x="5642075" y="3514057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2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89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2"/>
                            </a:lnTo>
                            <a:cubicBezTo>
                              <a:pt x="277331" y="402050"/>
                              <a:pt x="259042" y="423101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89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1" name="任意多边形: 形状 70"/>
                      <p:cNvSpPr/>
                      <p:nvPr/>
                    </p:nvSpPr>
                    <p:spPr>
                      <a:xfrm>
                        <a:off x="5689837" y="3439460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2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2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834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" name="任意多边形: 形状 71"/>
                      <p:cNvSpPr/>
                      <p:nvPr/>
                    </p:nvSpPr>
                    <p:spPr>
                      <a:xfrm>
                        <a:off x="5682710" y="3655503"/>
                        <a:ext cx="188662" cy="232001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456 h 232001"/>
                          <a:gd name="connsiteX1" fmla="*/ 42577 w 188662"/>
                          <a:gd name="connsiteY1" fmla="*/ 231934 h 232001"/>
                          <a:gd name="connsiteX2" fmla="*/ 13621 w 188662"/>
                          <a:gd name="connsiteY2" fmla="*/ 206788 h 232001"/>
                          <a:gd name="connsiteX3" fmla="*/ 0 w 188662"/>
                          <a:gd name="connsiteY3" fmla="*/ 12287 h 232001"/>
                          <a:gd name="connsiteX4" fmla="*/ 174974 w 188662"/>
                          <a:gd name="connsiteY4" fmla="*/ 0 h 232001"/>
                          <a:gd name="connsiteX5" fmla="*/ 188595 w 188662"/>
                          <a:gd name="connsiteY5" fmla="*/ 194501 h 232001"/>
                          <a:gd name="connsiteX6" fmla="*/ 163449 w 188662"/>
                          <a:gd name="connsiteY6" fmla="*/ 223456 h 2320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2001">
                            <a:moveTo>
                              <a:pt x="163449" y="223456"/>
                            </a:moveTo>
                            <a:lnTo>
                              <a:pt x="42577" y="231934"/>
                            </a:lnTo>
                            <a:cubicBezTo>
                              <a:pt x="27622" y="232981"/>
                              <a:pt x="14668" y="221742"/>
                              <a:pt x="13621" y="206788"/>
                            </a:cubicBezTo>
                            <a:lnTo>
                              <a:pt x="0" y="12287"/>
                            </a:lnTo>
                            <a:lnTo>
                              <a:pt x="174974" y="0"/>
                            </a:lnTo>
                            <a:lnTo>
                              <a:pt x="188595" y="194501"/>
                            </a:lnTo>
                            <a:cubicBezTo>
                              <a:pt x="189643" y="209455"/>
                              <a:pt x="178308" y="222504"/>
                              <a:pt x="163449" y="22345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5961071" y="3417172"/>
                    <a:ext cx="275819" cy="511703"/>
                    <a:chOff x="5961071" y="3417172"/>
                    <a:chExt cx="275819" cy="511703"/>
                  </a:xfrm>
                </p:grpSpPr>
                <p:grpSp>
                  <p:nvGrpSpPr>
                    <p:cNvPr id="60" name="组合 59"/>
                    <p:cNvGrpSpPr/>
                    <p:nvPr/>
                  </p:nvGrpSpPr>
                  <p:grpSpPr>
                    <a:xfrm>
                      <a:off x="5961071" y="3417172"/>
                      <a:ext cx="275818" cy="511703"/>
                      <a:chOff x="5961071" y="3417172"/>
                      <a:chExt cx="275818" cy="511703"/>
                    </a:xfrm>
                  </p:grpSpPr>
                  <p:sp>
                    <p:nvSpPr>
                      <p:cNvPr id="65" name="任意多边形: 形状 64"/>
                      <p:cNvSpPr/>
                      <p:nvPr/>
                    </p:nvSpPr>
                    <p:spPr>
                      <a:xfrm>
                        <a:off x="5961071" y="3471957"/>
                        <a:ext cx="275818" cy="456918"/>
                      </a:xfrm>
                      <a:custGeom>
                        <a:avLst/>
                        <a:gdLst>
                          <a:gd name="connsiteX0" fmla="*/ 275708 w 275818"/>
                          <a:gd name="connsiteY0" fmla="*/ 397574 h 456918"/>
                          <a:gd name="connsiteX1" fmla="*/ 260754 w 275818"/>
                          <a:gd name="connsiteY1" fmla="*/ 184309 h 456918"/>
                          <a:gd name="connsiteX2" fmla="*/ 230083 w 275818"/>
                          <a:gd name="connsiteY2" fmla="*/ 106394 h 456918"/>
                          <a:gd name="connsiteX3" fmla="*/ 172933 w 275818"/>
                          <a:gd name="connsiteY3" fmla="*/ 35719 h 456918"/>
                          <a:gd name="connsiteX4" fmla="*/ 170457 w 275818"/>
                          <a:gd name="connsiteY4" fmla="*/ 0 h 456918"/>
                          <a:gd name="connsiteX5" fmla="*/ 64158 w 275818"/>
                          <a:gd name="connsiteY5" fmla="*/ 7429 h 456918"/>
                          <a:gd name="connsiteX6" fmla="*/ 66634 w 275818"/>
                          <a:gd name="connsiteY6" fmla="*/ 43148 h 456918"/>
                          <a:gd name="connsiteX7" fmla="*/ 19867 w 275818"/>
                          <a:gd name="connsiteY7" fmla="*/ 121158 h 456918"/>
                          <a:gd name="connsiteX8" fmla="*/ 340 w 275818"/>
                          <a:gd name="connsiteY8" fmla="*/ 202597 h 456918"/>
                          <a:gd name="connsiteX9" fmla="*/ 15295 w 275818"/>
                          <a:gd name="connsiteY9" fmla="*/ 415862 h 456918"/>
                          <a:gd name="connsiteX10" fmla="*/ 62348 w 275818"/>
                          <a:gd name="connsiteY10" fmla="*/ 456819 h 456918"/>
                          <a:gd name="connsiteX11" fmla="*/ 234751 w 275818"/>
                          <a:gd name="connsiteY11" fmla="*/ 444722 h 456918"/>
                          <a:gd name="connsiteX12" fmla="*/ 275708 w 275818"/>
                          <a:gd name="connsiteY12" fmla="*/ 397574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18" h="456918">
                            <a:moveTo>
                              <a:pt x="275708" y="397574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2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2913"/>
                              <a:pt x="277423" y="421862"/>
                              <a:pt x="275708" y="397574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6" name="任意多边形: 形状 65"/>
                      <p:cNvSpPr/>
                      <p:nvPr/>
                    </p:nvSpPr>
                    <p:spPr>
                      <a:xfrm>
                        <a:off x="6008925" y="3417172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7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7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7" name="任意多边形: 形状 66"/>
                      <p:cNvSpPr/>
                      <p:nvPr/>
                    </p:nvSpPr>
                    <p:spPr>
                      <a:xfrm>
                        <a:off x="6001797" y="3633310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61" name="组合 60"/>
                    <p:cNvGrpSpPr/>
                    <p:nvPr/>
                  </p:nvGrpSpPr>
                  <p:grpSpPr>
                    <a:xfrm>
                      <a:off x="5961163" y="3417172"/>
                      <a:ext cx="275727" cy="511524"/>
                      <a:chOff x="5961163" y="3417172"/>
                      <a:chExt cx="275727" cy="511524"/>
                    </a:xfrm>
                    <a:noFill/>
                  </p:grpSpPr>
                  <p:sp>
                    <p:nvSpPr>
                      <p:cNvPr id="62" name="任意多边形: 形状 61"/>
                      <p:cNvSpPr/>
                      <p:nvPr/>
                    </p:nvSpPr>
                    <p:spPr>
                      <a:xfrm>
                        <a:off x="5961163" y="3491769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2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90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2"/>
                            </a:lnTo>
                            <a:cubicBezTo>
                              <a:pt x="277331" y="402050"/>
                              <a:pt x="259042" y="423101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90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3" name="任意多边形: 形状 62"/>
                      <p:cNvSpPr/>
                      <p:nvPr/>
                    </p:nvSpPr>
                    <p:spPr>
                      <a:xfrm>
                        <a:off x="6008925" y="3417172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7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7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930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64" name="任意多边形: 形状 63"/>
                      <p:cNvSpPr/>
                      <p:nvPr/>
                    </p:nvSpPr>
                    <p:spPr>
                      <a:xfrm>
                        <a:off x="6001797" y="3633310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6280158" y="3394883"/>
                    <a:ext cx="275819" cy="511703"/>
                    <a:chOff x="6280158" y="3394883"/>
                    <a:chExt cx="275819" cy="511703"/>
                  </a:xfrm>
                </p:grpSpPr>
                <p:grpSp>
                  <p:nvGrpSpPr>
                    <p:cNvPr id="52" name="组合 51"/>
                    <p:cNvGrpSpPr/>
                    <p:nvPr/>
                  </p:nvGrpSpPr>
                  <p:grpSpPr>
                    <a:xfrm>
                      <a:off x="6280158" y="3394883"/>
                      <a:ext cx="275818" cy="511703"/>
                      <a:chOff x="6280158" y="3394883"/>
                      <a:chExt cx="275818" cy="511703"/>
                    </a:xfrm>
                  </p:grpSpPr>
                  <p:sp>
                    <p:nvSpPr>
                      <p:cNvPr id="57" name="任意多边形: 形状 56"/>
                      <p:cNvSpPr/>
                      <p:nvPr/>
                    </p:nvSpPr>
                    <p:spPr>
                      <a:xfrm>
                        <a:off x="6280158" y="3449668"/>
                        <a:ext cx="275818" cy="456918"/>
                      </a:xfrm>
                      <a:custGeom>
                        <a:avLst/>
                        <a:gdLst>
                          <a:gd name="connsiteX0" fmla="*/ 275708 w 275818"/>
                          <a:gd name="connsiteY0" fmla="*/ 397574 h 456918"/>
                          <a:gd name="connsiteX1" fmla="*/ 260754 w 275818"/>
                          <a:gd name="connsiteY1" fmla="*/ 184309 h 456918"/>
                          <a:gd name="connsiteX2" fmla="*/ 230083 w 275818"/>
                          <a:gd name="connsiteY2" fmla="*/ 106394 h 456918"/>
                          <a:gd name="connsiteX3" fmla="*/ 172933 w 275818"/>
                          <a:gd name="connsiteY3" fmla="*/ 35719 h 456918"/>
                          <a:gd name="connsiteX4" fmla="*/ 170457 w 275818"/>
                          <a:gd name="connsiteY4" fmla="*/ 0 h 456918"/>
                          <a:gd name="connsiteX5" fmla="*/ 64158 w 275818"/>
                          <a:gd name="connsiteY5" fmla="*/ 7429 h 456918"/>
                          <a:gd name="connsiteX6" fmla="*/ 66634 w 275818"/>
                          <a:gd name="connsiteY6" fmla="*/ 43148 h 456918"/>
                          <a:gd name="connsiteX7" fmla="*/ 19867 w 275818"/>
                          <a:gd name="connsiteY7" fmla="*/ 121158 h 456918"/>
                          <a:gd name="connsiteX8" fmla="*/ 340 w 275818"/>
                          <a:gd name="connsiteY8" fmla="*/ 202597 h 456918"/>
                          <a:gd name="connsiteX9" fmla="*/ 15295 w 275818"/>
                          <a:gd name="connsiteY9" fmla="*/ 415861 h 456918"/>
                          <a:gd name="connsiteX10" fmla="*/ 62348 w 275818"/>
                          <a:gd name="connsiteY10" fmla="*/ 456819 h 456918"/>
                          <a:gd name="connsiteX11" fmla="*/ 234751 w 275818"/>
                          <a:gd name="connsiteY11" fmla="*/ 444722 h 456918"/>
                          <a:gd name="connsiteX12" fmla="*/ 275708 w 275818"/>
                          <a:gd name="connsiteY12" fmla="*/ 397574 h 4569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5818" h="456918">
                            <a:moveTo>
                              <a:pt x="275708" y="397574"/>
                            </a:moveTo>
                            <a:lnTo>
                              <a:pt x="260754" y="184309"/>
                            </a:lnTo>
                            <a:cubicBezTo>
                              <a:pt x="258754" y="155829"/>
                              <a:pt x="248086" y="128588"/>
                              <a:pt x="230083" y="106394"/>
                            </a:cubicBezTo>
                            <a:lnTo>
                              <a:pt x="172933" y="35719"/>
                            </a:lnTo>
                            <a:lnTo>
                              <a:pt x="170457" y="0"/>
                            </a:lnTo>
                            <a:lnTo>
                              <a:pt x="64158" y="7429"/>
                            </a:lnTo>
                            <a:lnTo>
                              <a:pt x="66634" y="43148"/>
                            </a:lnTo>
                            <a:lnTo>
                              <a:pt x="19867" y="121158"/>
                            </a:lnTo>
                            <a:cubicBezTo>
                              <a:pt x="5198" y="145637"/>
                              <a:pt x="-1660" y="174022"/>
                              <a:pt x="340" y="202597"/>
                            </a:cubicBezTo>
                            <a:lnTo>
                              <a:pt x="15295" y="415861"/>
                            </a:lnTo>
                            <a:cubicBezTo>
                              <a:pt x="17009" y="440150"/>
                              <a:pt x="38059" y="458438"/>
                              <a:pt x="62348" y="456819"/>
                            </a:cubicBezTo>
                            <a:lnTo>
                              <a:pt x="234751" y="444722"/>
                            </a:lnTo>
                            <a:cubicBezTo>
                              <a:pt x="259039" y="442913"/>
                              <a:pt x="277423" y="421862"/>
                              <a:pt x="275708" y="397574"/>
                            </a:cubicBezTo>
                            <a:close/>
                          </a:path>
                        </a:pathLst>
                      </a:custGeom>
                      <a:solidFill>
                        <a:srgbClr val="FCFDF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8" name="任意多边形: 形状 57"/>
                      <p:cNvSpPr/>
                      <p:nvPr/>
                    </p:nvSpPr>
                    <p:spPr>
                      <a:xfrm>
                        <a:off x="6328012" y="3394883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835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solidFill>
                        <a:srgbClr val="453199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9" name="任意多边形: 形状 58"/>
                      <p:cNvSpPr/>
                      <p:nvPr/>
                    </p:nvSpPr>
                    <p:spPr>
                      <a:xfrm>
                        <a:off x="6320885" y="3611022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solidFill>
                        <a:srgbClr val="F1CE65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53" name="组合 52"/>
                    <p:cNvGrpSpPr/>
                    <p:nvPr/>
                  </p:nvGrpSpPr>
                  <p:grpSpPr>
                    <a:xfrm>
                      <a:off x="6280250" y="3394883"/>
                      <a:ext cx="275727" cy="511429"/>
                      <a:chOff x="6280250" y="3394883"/>
                      <a:chExt cx="275727" cy="511429"/>
                    </a:xfrm>
                    <a:noFill/>
                  </p:grpSpPr>
                  <p:sp>
                    <p:nvSpPr>
                      <p:cNvPr id="54" name="任意多边形: 形状 53"/>
                      <p:cNvSpPr/>
                      <p:nvPr/>
                    </p:nvSpPr>
                    <p:spPr>
                      <a:xfrm>
                        <a:off x="6280250" y="3469385"/>
                        <a:ext cx="275727" cy="436927"/>
                      </a:xfrm>
                      <a:custGeom>
                        <a:avLst/>
                        <a:gdLst>
                          <a:gd name="connsiteX0" fmla="*/ 171698 w 275727"/>
                          <a:gd name="connsiteY0" fmla="*/ 0 h 436927"/>
                          <a:gd name="connsiteX1" fmla="*/ 172841 w 275727"/>
                          <a:gd name="connsiteY1" fmla="*/ 15907 h 436927"/>
                          <a:gd name="connsiteX2" fmla="*/ 230087 w 275727"/>
                          <a:gd name="connsiteY2" fmla="*/ 86582 h 436927"/>
                          <a:gd name="connsiteX3" fmla="*/ 260662 w 275727"/>
                          <a:gd name="connsiteY3" fmla="*/ 164497 h 436927"/>
                          <a:gd name="connsiteX4" fmla="*/ 275616 w 275727"/>
                          <a:gd name="connsiteY4" fmla="*/ 377761 h 436927"/>
                          <a:gd name="connsiteX5" fmla="*/ 234754 w 275727"/>
                          <a:gd name="connsiteY5" fmla="*/ 424720 h 436927"/>
                          <a:gd name="connsiteX6" fmla="*/ 62256 w 275727"/>
                          <a:gd name="connsiteY6" fmla="*/ 436817 h 436927"/>
                          <a:gd name="connsiteX7" fmla="*/ 15298 w 275727"/>
                          <a:gd name="connsiteY7" fmla="*/ 395954 h 436927"/>
                          <a:gd name="connsiteX8" fmla="*/ 344 w 275727"/>
                          <a:gd name="connsiteY8" fmla="*/ 182689 h 436927"/>
                          <a:gd name="connsiteX9" fmla="*/ 19870 w 275727"/>
                          <a:gd name="connsiteY9" fmla="*/ 101251 h 436927"/>
                          <a:gd name="connsiteX10" fmla="*/ 66542 w 275727"/>
                          <a:gd name="connsiteY10" fmla="*/ 23241 h 436927"/>
                          <a:gd name="connsiteX11" fmla="*/ 65399 w 275727"/>
                          <a:gd name="connsiteY11" fmla="*/ 7334 h 4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75727" h="436927">
                            <a:moveTo>
                              <a:pt x="171698" y="0"/>
                            </a:moveTo>
                            <a:lnTo>
                              <a:pt x="172841" y="15907"/>
                            </a:lnTo>
                            <a:lnTo>
                              <a:pt x="230087" y="86582"/>
                            </a:lnTo>
                            <a:cubicBezTo>
                              <a:pt x="247994" y="108871"/>
                              <a:pt x="258662" y="136017"/>
                              <a:pt x="260662" y="164497"/>
                            </a:cubicBezTo>
                            <a:lnTo>
                              <a:pt x="275616" y="377761"/>
                            </a:lnTo>
                            <a:cubicBezTo>
                              <a:pt x="277331" y="402050"/>
                              <a:pt x="259042" y="423100"/>
                              <a:pt x="234754" y="424720"/>
                            </a:cubicBezTo>
                            <a:lnTo>
                              <a:pt x="62256" y="436817"/>
                            </a:lnTo>
                            <a:cubicBezTo>
                              <a:pt x="37967" y="438531"/>
                              <a:pt x="16917" y="420243"/>
                              <a:pt x="15298" y="395954"/>
                            </a:cubicBezTo>
                            <a:lnTo>
                              <a:pt x="344" y="182689"/>
                            </a:lnTo>
                            <a:cubicBezTo>
                              <a:pt x="-1657" y="154210"/>
                              <a:pt x="5106" y="125825"/>
                              <a:pt x="19870" y="101251"/>
                            </a:cubicBezTo>
                            <a:lnTo>
                              <a:pt x="66542" y="23241"/>
                            </a:lnTo>
                            <a:lnTo>
                              <a:pt x="65399" y="7334"/>
                            </a:lnTo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5" name="任意多边形: 形状 54"/>
                      <p:cNvSpPr/>
                      <p:nvPr/>
                    </p:nvSpPr>
                    <p:spPr>
                      <a:xfrm>
                        <a:off x="6328012" y="3394883"/>
                        <a:ext cx="136525" cy="82328"/>
                      </a:xfrm>
                      <a:custGeom>
                        <a:avLst/>
                        <a:gdLst>
                          <a:gd name="connsiteX0" fmla="*/ 128509 w 136525"/>
                          <a:gd name="connsiteY0" fmla="*/ 74216 h 82328"/>
                          <a:gd name="connsiteX1" fmla="*/ 13161 w 136525"/>
                          <a:gd name="connsiteY1" fmla="*/ 82312 h 82328"/>
                          <a:gd name="connsiteX2" fmla="*/ 4017 w 136525"/>
                          <a:gd name="connsiteY2" fmla="*/ 74311 h 82328"/>
                          <a:gd name="connsiteX3" fmla="*/ 16 w 136525"/>
                          <a:gd name="connsiteY3" fmla="*/ 17256 h 82328"/>
                          <a:gd name="connsiteX4" fmla="*/ 8017 w 136525"/>
                          <a:gd name="connsiteY4" fmla="*/ 8113 h 82328"/>
                          <a:gd name="connsiteX5" fmla="*/ 123365 w 136525"/>
                          <a:gd name="connsiteY5" fmla="*/ 16 h 82328"/>
                          <a:gd name="connsiteX6" fmla="*/ 132509 w 136525"/>
                          <a:gd name="connsiteY6" fmla="*/ 8017 h 82328"/>
                          <a:gd name="connsiteX7" fmla="*/ 136509 w 136525"/>
                          <a:gd name="connsiteY7" fmla="*/ 65072 h 82328"/>
                          <a:gd name="connsiteX8" fmla="*/ 128509 w 136525"/>
                          <a:gd name="connsiteY8" fmla="*/ 74216 h 823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36525" h="82328">
                            <a:moveTo>
                              <a:pt x="128509" y="74216"/>
                            </a:moveTo>
                            <a:lnTo>
                              <a:pt x="13161" y="82312"/>
                            </a:lnTo>
                            <a:cubicBezTo>
                              <a:pt x="8398" y="82598"/>
                              <a:pt x="4302" y="79074"/>
                              <a:pt x="4017" y="74311"/>
                            </a:cubicBezTo>
                            <a:lnTo>
                              <a:pt x="16" y="17256"/>
                            </a:lnTo>
                            <a:cubicBezTo>
                              <a:pt x="-270" y="12494"/>
                              <a:pt x="3255" y="8398"/>
                              <a:pt x="8017" y="8113"/>
                            </a:cubicBezTo>
                            <a:lnTo>
                              <a:pt x="123365" y="16"/>
                            </a:lnTo>
                            <a:cubicBezTo>
                              <a:pt x="128127" y="-270"/>
                              <a:pt x="132223" y="3255"/>
                              <a:pt x="132509" y="8017"/>
                            </a:cubicBezTo>
                            <a:lnTo>
                              <a:pt x="136509" y="65072"/>
                            </a:lnTo>
                            <a:cubicBezTo>
                              <a:pt x="136795" y="69739"/>
                              <a:pt x="133271" y="73835"/>
                              <a:pt x="128509" y="74216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56" name="任意多边形: 形状 55"/>
                      <p:cNvSpPr/>
                      <p:nvPr/>
                    </p:nvSpPr>
                    <p:spPr>
                      <a:xfrm>
                        <a:off x="6320885" y="3611022"/>
                        <a:ext cx="188662" cy="231906"/>
                      </a:xfrm>
                      <a:custGeom>
                        <a:avLst/>
                        <a:gdLst>
                          <a:gd name="connsiteX0" fmla="*/ 163449 w 188662"/>
                          <a:gd name="connsiteY0" fmla="*/ 223361 h 231906"/>
                          <a:gd name="connsiteX1" fmla="*/ 42577 w 188662"/>
                          <a:gd name="connsiteY1" fmla="*/ 231839 h 231906"/>
                          <a:gd name="connsiteX2" fmla="*/ 13621 w 188662"/>
                          <a:gd name="connsiteY2" fmla="*/ 206692 h 231906"/>
                          <a:gd name="connsiteX3" fmla="*/ 0 w 188662"/>
                          <a:gd name="connsiteY3" fmla="*/ 12192 h 231906"/>
                          <a:gd name="connsiteX4" fmla="*/ 174974 w 188662"/>
                          <a:gd name="connsiteY4" fmla="*/ 0 h 231906"/>
                          <a:gd name="connsiteX5" fmla="*/ 188595 w 188662"/>
                          <a:gd name="connsiteY5" fmla="*/ 194500 h 231906"/>
                          <a:gd name="connsiteX6" fmla="*/ 163449 w 188662"/>
                          <a:gd name="connsiteY6" fmla="*/ 223361 h 2319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662" h="231906">
                            <a:moveTo>
                              <a:pt x="163449" y="223361"/>
                            </a:moveTo>
                            <a:lnTo>
                              <a:pt x="42577" y="231839"/>
                            </a:lnTo>
                            <a:cubicBezTo>
                              <a:pt x="27622" y="232886"/>
                              <a:pt x="14668" y="221647"/>
                              <a:pt x="13621" y="206692"/>
                            </a:cubicBezTo>
                            <a:lnTo>
                              <a:pt x="0" y="12192"/>
                            </a:lnTo>
                            <a:lnTo>
                              <a:pt x="174974" y="0"/>
                            </a:lnTo>
                            <a:lnTo>
                              <a:pt x="188595" y="194500"/>
                            </a:lnTo>
                            <a:cubicBezTo>
                              <a:pt x="189643" y="209359"/>
                              <a:pt x="178308" y="222314"/>
                              <a:pt x="163449" y="223361"/>
                            </a:cubicBezTo>
                            <a:close/>
                          </a:path>
                        </a:pathLst>
                      </a:custGeom>
                      <a:noFill/>
                      <a:ln w="14288" cap="rnd">
                        <a:solidFill>
                          <a:srgbClr val="35247D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>
                  <a:off x="5482198" y="3532312"/>
                  <a:ext cx="1230703" cy="432587"/>
                  <a:chOff x="5482198" y="3532312"/>
                  <a:chExt cx="1230703" cy="432587"/>
                </a:xfrm>
                <a:solidFill>
                  <a:srgbClr val="5A9EDC"/>
                </a:solidFill>
              </p:grpSpPr>
              <p:sp>
                <p:nvSpPr>
                  <p:cNvPr id="43" name="任意多边形: 形状 42"/>
                  <p:cNvSpPr/>
                  <p:nvPr/>
                </p:nvSpPr>
                <p:spPr>
                  <a:xfrm rot="-240141">
                    <a:off x="5502642" y="3854196"/>
                    <a:ext cx="1209341" cy="68582"/>
                  </a:xfrm>
                  <a:custGeom>
                    <a:avLst/>
                    <a:gdLst>
                      <a:gd name="connsiteX0" fmla="*/ 0 w 1209341"/>
                      <a:gd name="connsiteY0" fmla="*/ 0 h 68582"/>
                      <a:gd name="connsiteX1" fmla="*/ 1209341 w 1209341"/>
                      <a:gd name="connsiteY1" fmla="*/ 0 h 68582"/>
                      <a:gd name="connsiteX2" fmla="*/ 1209341 w 1209341"/>
                      <a:gd name="connsiteY2" fmla="*/ 68583 h 68582"/>
                      <a:gd name="connsiteX3" fmla="*/ 0 w 1209341"/>
                      <a:gd name="connsiteY3" fmla="*/ 68583 h 6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341" h="68582">
                        <a:moveTo>
                          <a:pt x="0" y="0"/>
                        </a:moveTo>
                        <a:lnTo>
                          <a:pt x="1209341" y="0"/>
                        </a:lnTo>
                        <a:lnTo>
                          <a:pt x="1209341" y="68583"/>
                        </a:lnTo>
                        <a:lnTo>
                          <a:pt x="0" y="68583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9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任意多边形: 形状 43"/>
                  <p:cNvSpPr/>
                  <p:nvPr/>
                </p:nvSpPr>
                <p:spPr>
                  <a:xfrm rot="-240141">
                    <a:off x="5483117" y="3574433"/>
                    <a:ext cx="1209341" cy="68582"/>
                  </a:xfrm>
                  <a:custGeom>
                    <a:avLst/>
                    <a:gdLst>
                      <a:gd name="connsiteX0" fmla="*/ 0 w 1209341"/>
                      <a:gd name="connsiteY0" fmla="*/ 0 h 68582"/>
                      <a:gd name="connsiteX1" fmla="*/ 1209341 w 1209341"/>
                      <a:gd name="connsiteY1" fmla="*/ 0 h 68582"/>
                      <a:gd name="connsiteX2" fmla="*/ 1209341 w 1209341"/>
                      <a:gd name="connsiteY2" fmla="*/ 68583 h 68582"/>
                      <a:gd name="connsiteX3" fmla="*/ 0 w 1209341"/>
                      <a:gd name="connsiteY3" fmla="*/ 68583 h 6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9341" h="68582">
                        <a:moveTo>
                          <a:pt x="0" y="0"/>
                        </a:moveTo>
                        <a:lnTo>
                          <a:pt x="1209341" y="0"/>
                        </a:lnTo>
                        <a:lnTo>
                          <a:pt x="1209341" y="68583"/>
                        </a:lnTo>
                        <a:lnTo>
                          <a:pt x="0" y="68583"/>
                        </a:lnTo>
                        <a:close/>
                      </a:path>
                    </a:pathLst>
                  </a:custGeom>
                  <a:solidFill>
                    <a:srgbClr val="5A9EDC"/>
                  </a:solidFill>
                  <a:ln w="14289" cap="flat">
                    <a:solidFill>
                      <a:srgbClr val="35247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5" name="组合 44"/>
                  <p:cNvGrpSpPr/>
                  <p:nvPr/>
                </p:nvGrpSpPr>
                <p:grpSpPr>
                  <a:xfrm>
                    <a:off x="5533674" y="3536745"/>
                    <a:ext cx="1127479" cy="424551"/>
                    <a:chOff x="5533674" y="3536745"/>
                    <a:chExt cx="1127479" cy="424551"/>
                  </a:xfrm>
                  <a:solidFill>
                    <a:srgbClr val="5A9EDC"/>
                  </a:solidFill>
                </p:grpSpPr>
                <p:sp>
                  <p:nvSpPr>
                    <p:cNvPr id="46" name="任意多边形: 形状 45"/>
                    <p:cNvSpPr/>
                    <p:nvPr/>
                  </p:nvSpPr>
                  <p:spPr>
                    <a:xfrm rot="5159859">
                      <a:off x="6447321" y="3684748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 rot="5159859">
                      <a:off x="5922697" y="3721454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任意多边形: 形状 47"/>
                    <p:cNvSpPr/>
                    <p:nvPr/>
                  </p:nvSpPr>
                  <p:spPr>
                    <a:xfrm rot="5159859">
                      <a:off x="5399260" y="3758045"/>
                      <a:ext cx="348247" cy="55247"/>
                    </a:xfrm>
                    <a:custGeom>
                      <a:avLst/>
                      <a:gdLst>
                        <a:gd name="connsiteX0" fmla="*/ 0 w 348247"/>
                        <a:gd name="connsiteY0" fmla="*/ 0 h 55247"/>
                        <a:gd name="connsiteX1" fmla="*/ 348248 w 348247"/>
                        <a:gd name="connsiteY1" fmla="*/ 0 h 55247"/>
                        <a:gd name="connsiteX2" fmla="*/ 348248 w 348247"/>
                        <a:gd name="connsiteY2" fmla="*/ 55247 h 55247"/>
                        <a:gd name="connsiteX3" fmla="*/ 0 w 348247"/>
                        <a:gd name="connsiteY3" fmla="*/ 55247 h 552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8247" h="55247">
                          <a:moveTo>
                            <a:pt x="0" y="0"/>
                          </a:moveTo>
                          <a:lnTo>
                            <a:pt x="348248" y="0"/>
                          </a:lnTo>
                          <a:lnTo>
                            <a:pt x="348248" y="55247"/>
                          </a:lnTo>
                          <a:lnTo>
                            <a:pt x="0" y="55247"/>
                          </a:lnTo>
                          <a:close/>
                        </a:path>
                      </a:pathLst>
                    </a:custGeom>
                    <a:solidFill>
                      <a:srgbClr val="5A9EDC"/>
                    </a:solidFill>
                    <a:ln w="14289" cap="flat">
                      <a:solidFill>
                        <a:srgbClr val="35247D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39" name="任意多边形: 形状 38"/>
              <p:cNvSpPr/>
              <p:nvPr/>
            </p:nvSpPr>
            <p:spPr>
              <a:xfrm>
                <a:off x="5533739" y="3056370"/>
                <a:ext cx="542067" cy="557509"/>
              </a:xfrm>
              <a:custGeom>
                <a:avLst/>
                <a:gdLst>
                  <a:gd name="connsiteX0" fmla="*/ 0 w 542067"/>
                  <a:gd name="connsiteY0" fmla="*/ 557509 h 557509"/>
                  <a:gd name="connsiteX1" fmla="*/ 427292 w 542067"/>
                  <a:gd name="connsiteY1" fmla="*/ 25538 h 557509"/>
                  <a:gd name="connsiteX2" fmla="*/ 523399 w 542067"/>
                  <a:gd name="connsiteY2" fmla="*/ 15061 h 557509"/>
                  <a:gd name="connsiteX3" fmla="*/ 542068 w 542067"/>
                  <a:gd name="connsiteY3" fmla="*/ 30015 h 55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067" h="557509">
                    <a:moveTo>
                      <a:pt x="0" y="557509"/>
                    </a:moveTo>
                    <a:lnTo>
                      <a:pt x="427292" y="25538"/>
                    </a:lnTo>
                    <a:cubicBezTo>
                      <a:pt x="450913" y="-3894"/>
                      <a:pt x="493967" y="-8561"/>
                      <a:pt x="523399" y="15061"/>
                    </a:cubicBezTo>
                    <a:cubicBezTo>
                      <a:pt x="523399" y="15061"/>
                      <a:pt x="530066" y="20395"/>
                      <a:pt x="542068" y="30015"/>
                    </a:cubicBez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6097238" y="3103530"/>
                <a:ext cx="539686" cy="433196"/>
              </a:xfrm>
              <a:custGeom>
                <a:avLst/>
                <a:gdLst>
                  <a:gd name="connsiteX0" fmla="*/ 0 w 539686"/>
                  <a:gd name="connsiteY0" fmla="*/ 0 h 433196"/>
                  <a:gd name="connsiteX1" fmla="*/ 539686 w 539686"/>
                  <a:gd name="connsiteY1" fmla="*/ 433197 h 43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9686" h="433196">
                    <a:moveTo>
                      <a:pt x="0" y="0"/>
                    </a:moveTo>
                    <a:cubicBezTo>
                      <a:pt x="131159" y="105346"/>
                      <a:pt x="539686" y="433197"/>
                      <a:pt x="539686" y="433197"/>
                    </a:cubicBezTo>
                  </a:path>
                </a:pathLst>
              </a:custGeom>
              <a:noFill/>
              <a:ln w="14288" cap="rnd">
                <a:solidFill>
                  <a:srgbClr val="35247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9899129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40228" y="3939988"/>
            <a:ext cx="3938495" cy="55815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参赛学生：郭祥、孙静雯、李云双</a:t>
            </a:r>
            <a:endParaRPr lang="en-US" sz="1800" dirty="0"/>
          </a:p>
        </p:txBody>
      </p: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40228" y="1586569"/>
            <a:ext cx="8900459" cy="2158438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绿野守望者</a:t>
            </a:r>
            <a:br>
              <a:rPr lang="en-US" altLang="zh-CN" sz="3600" dirty="0"/>
            </a:br>
            <a:r>
              <a:rPr lang="zh-CN" altLang="en-US" sz="3600" dirty="0">
                <a:latin typeface="方正准圆_GBK" panose="03000509000000000000" pitchFamily="65" charset="-122"/>
                <a:ea typeface="方正准圆_GBK" panose="03000509000000000000" pitchFamily="65" charset="-122"/>
              </a:rPr>
              <a:t>基于</a:t>
            </a:r>
            <a:r>
              <a:rPr lang="en-US" altLang="zh-CN" sz="3600" dirty="0">
                <a:latin typeface="方正准圆_GBK" panose="03000509000000000000" pitchFamily="65" charset="-122"/>
                <a:ea typeface="方正准圆_GBK" panose="03000509000000000000" pitchFamily="65" charset="-122"/>
              </a:rPr>
              <a:t>Arduino</a:t>
            </a:r>
            <a:r>
              <a:rPr lang="zh-CN" altLang="en-US" sz="3600" dirty="0">
                <a:latin typeface="方正准圆_GBK" panose="03000509000000000000" pitchFamily="65" charset="-122"/>
                <a:ea typeface="方正准圆_GBK" panose="03000509000000000000" pitchFamily="65" charset="-122"/>
              </a:rPr>
              <a:t>的</a:t>
            </a:r>
            <a:br>
              <a:rPr lang="en-US" altLang="zh-CN" sz="3600" dirty="0">
                <a:latin typeface="方正准圆_GBK" panose="03000509000000000000" pitchFamily="65" charset="-122"/>
                <a:ea typeface="方正准圆_GBK" panose="03000509000000000000" pitchFamily="65" charset="-122"/>
              </a:rPr>
            </a:br>
            <a:r>
              <a:rPr lang="zh-CN" altLang="en-US" sz="3600" dirty="0">
                <a:latin typeface="方正准圆_GBK" panose="03000509000000000000" pitchFamily="65" charset="-122"/>
                <a:ea typeface="方正准圆_GBK" panose="03000509000000000000" pitchFamily="65" charset="-122"/>
              </a:rPr>
              <a:t>智能</a:t>
            </a:r>
            <a:r>
              <a:rPr lang="zh-CN" altLang="en-US" sz="3600">
                <a:latin typeface="方正准圆_GBK" panose="03000509000000000000" pitchFamily="65" charset="-122"/>
                <a:ea typeface="方正准圆_GBK" panose="03000509000000000000" pitchFamily="65" charset="-122"/>
              </a:rPr>
              <a:t>农田环境监测机器人</a:t>
            </a:r>
            <a:endParaRPr lang="en-US" sz="3600" dirty="0">
              <a:latin typeface="方正准圆_GBK" panose="03000509000000000000" pitchFamily="65" charset="-122"/>
              <a:ea typeface="方正准圆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5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911B31-7FBA-C901-7C15-EB3A486D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</a:rPr>
              <a:t>网页界面展示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0C13CA-2CB6-5CFF-954A-52E0B3CE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34" y="638736"/>
            <a:ext cx="8624754" cy="534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784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>
            <a:extLst>
              <a:ext uri="{FF2B5EF4-FFF2-40B4-BE49-F238E27FC236}">
                <a16:creationId xmlns:a16="http://schemas.microsoft.com/office/drawing/2014/main" id="{1A84A42F-A870-3E0D-D103-862D0D34D26F}"/>
              </a:ext>
            </a:extLst>
          </p:cNvPr>
          <p:cNvSpPr/>
          <p:nvPr/>
        </p:nvSpPr>
        <p:spPr>
          <a:xfrm>
            <a:off x="1029140" y="659662"/>
            <a:ext cx="8501191" cy="90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12600000" scaled="0"/>
            <a:tileRect/>
          </a:gradFill>
          <a:ln w="57150" cap="rnd">
            <a:noFill/>
            <a:prstDash val="solid"/>
            <a:round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540000" tIns="45720" rIns="360000" bIns="45720" numCol="1" spcCol="0" rtlCol="0" fromWordArt="0" anchor="ctr" anchorCtr="0" forceAA="0" compatLnSpc="1">
            <a:normAutofit/>
          </a:bodyPr>
          <a:lstStyle/>
          <a:p>
            <a:pPr defTabSz="913765"/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用途与前景</a:t>
            </a:r>
          </a:p>
        </p:txBody>
      </p:sp>
      <p:sp>
        <p:nvSpPr>
          <p:cNvPr id="34" name="等腰三角形 21">
            <a:extLst>
              <a:ext uri="{FF2B5EF4-FFF2-40B4-BE49-F238E27FC236}">
                <a16:creationId xmlns:a16="http://schemas.microsoft.com/office/drawing/2014/main" id="{5AA20E58-F860-79CC-7B54-C6D49F8347C9}"/>
              </a:ext>
            </a:extLst>
          </p:cNvPr>
          <p:cNvSpPr/>
          <p:nvPr/>
        </p:nvSpPr>
        <p:spPr bwMode="auto">
          <a:xfrm rot="16200000" flipH="1">
            <a:off x="6267676" y="2085381"/>
            <a:ext cx="2128944" cy="3220292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等腰三角形 21">
            <a:extLst>
              <a:ext uri="{FF2B5EF4-FFF2-40B4-BE49-F238E27FC236}">
                <a16:creationId xmlns:a16="http://schemas.microsoft.com/office/drawing/2014/main" id="{5A57916F-AFCD-DE94-0FD5-EFEDBC5595CA}"/>
              </a:ext>
            </a:extLst>
          </p:cNvPr>
          <p:cNvSpPr/>
          <p:nvPr/>
        </p:nvSpPr>
        <p:spPr bwMode="auto">
          <a:xfrm rot="5400000">
            <a:off x="3237636" y="2230748"/>
            <a:ext cx="2128944" cy="2929559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AA90F74-2F11-7A8D-90AD-B0A762B6D26E}"/>
              </a:ext>
            </a:extLst>
          </p:cNvPr>
          <p:cNvSpPr/>
          <p:nvPr/>
        </p:nvSpPr>
        <p:spPr bwMode="auto">
          <a:xfrm>
            <a:off x="2884394" y="2286000"/>
            <a:ext cx="3412151" cy="2852235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C357FC6-48E5-032C-B9E2-E0AA5AC180E9}"/>
              </a:ext>
            </a:extLst>
          </p:cNvPr>
          <p:cNvSpPr/>
          <p:nvPr/>
        </p:nvSpPr>
        <p:spPr bwMode="auto">
          <a:xfrm>
            <a:off x="5223221" y="2286000"/>
            <a:ext cx="3719073" cy="2852235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F6D8FD8-E479-1066-356A-67D1EB216DA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785147" y="2893923"/>
            <a:ext cx="1054449" cy="401239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F2522966-5D75-E734-899E-2D8DE3502A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42684" y="4067449"/>
            <a:ext cx="1158202" cy="532619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B73161A-8CFA-9DD8-EE1F-6C0654D445C7}"/>
              </a:ext>
            </a:extLst>
          </p:cNvPr>
          <p:cNvCxnSpPr>
            <a:cxnSpLocks noChangeShapeType="1"/>
            <a:endCxn id="37" idx="5"/>
          </p:cNvCxnSpPr>
          <p:nvPr/>
        </p:nvCxnSpPr>
        <p:spPr bwMode="auto">
          <a:xfrm>
            <a:off x="6733264" y="4083587"/>
            <a:ext cx="1664384" cy="636948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AC024D6-B1DB-62CA-E70B-197D3E0254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26441" y="3677339"/>
            <a:ext cx="1917530" cy="35564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8D9967B-3781-8C60-1B47-81F208D329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17126" y="2665808"/>
            <a:ext cx="1299120" cy="63415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009CF44-2453-D490-A09A-E822A9A049E6}"/>
              </a:ext>
            </a:extLst>
          </p:cNvPr>
          <p:cNvGrpSpPr/>
          <p:nvPr/>
        </p:nvGrpSpPr>
        <p:grpSpPr>
          <a:xfrm>
            <a:off x="4769193" y="2888122"/>
            <a:ext cx="2039565" cy="1697510"/>
            <a:chOff x="5014912" y="2584450"/>
            <a:chExt cx="2578813" cy="2105025"/>
          </a:xfrm>
        </p:grpSpPr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698A1C4E-C23E-59A1-7CA6-EDAFC00CC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4A2622BE-7974-1766-B355-3AE500F37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126" y="2993219"/>
              <a:ext cx="1642599" cy="11398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应用</a:t>
              </a:r>
            </a:p>
          </p:txBody>
        </p:sp>
      </p:grpSp>
      <p:sp>
        <p:nvSpPr>
          <p:cNvPr id="47" name="Oval 19">
            <a:extLst>
              <a:ext uri="{FF2B5EF4-FFF2-40B4-BE49-F238E27FC236}">
                <a16:creationId xmlns:a16="http://schemas.microsoft.com/office/drawing/2014/main" id="{861C989F-255A-E8F7-B330-AAF2CA2E7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318262"/>
            <a:ext cx="1880250" cy="7301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农业自动化发展</a:t>
            </a:r>
          </a:p>
        </p:txBody>
      </p:sp>
      <p:sp>
        <p:nvSpPr>
          <p:cNvPr id="48" name="Oval 19">
            <a:extLst>
              <a:ext uri="{FF2B5EF4-FFF2-40B4-BE49-F238E27FC236}">
                <a16:creationId xmlns:a16="http://schemas.microsoft.com/office/drawing/2014/main" id="{E25166B4-4E4B-8F9A-2C6D-4BAB4171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561" y="2116522"/>
            <a:ext cx="1565786" cy="7431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智能灌溉系统</a:t>
            </a:r>
          </a:p>
        </p:txBody>
      </p:sp>
      <p:sp>
        <p:nvSpPr>
          <p:cNvPr id="49" name="Oval 19">
            <a:extLst>
              <a:ext uri="{FF2B5EF4-FFF2-40B4-BE49-F238E27FC236}">
                <a16:creationId xmlns:a16="http://schemas.microsoft.com/office/drawing/2014/main" id="{20B42FEC-8C59-201C-0DC4-A4E2768F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251" y="4540359"/>
            <a:ext cx="1917530" cy="74318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农业教育与推广</a:t>
            </a:r>
          </a:p>
        </p:txBody>
      </p:sp>
      <p:sp>
        <p:nvSpPr>
          <p:cNvPr id="50" name="Oval 19">
            <a:extLst>
              <a:ext uri="{FF2B5EF4-FFF2-40B4-BE49-F238E27FC236}">
                <a16:creationId xmlns:a16="http://schemas.microsoft.com/office/drawing/2014/main" id="{E0E5911F-76C0-A9E9-98A8-ECD37B837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882" y="4552189"/>
            <a:ext cx="2005077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助力中小型农户生产</a:t>
            </a:r>
          </a:p>
        </p:txBody>
      </p:sp>
      <p:sp>
        <p:nvSpPr>
          <p:cNvPr id="51" name="Oval 19">
            <a:extLst>
              <a:ext uri="{FF2B5EF4-FFF2-40B4-BE49-F238E27FC236}">
                <a16:creationId xmlns:a16="http://schemas.microsoft.com/office/drawing/2014/main" id="{6A2619DD-B852-F9EC-B1DA-9FD135E3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3971" y="3307668"/>
            <a:ext cx="1880250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环境监测与精准农业</a:t>
            </a:r>
          </a:p>
        </p:txBody>
      </p:sp>
      <p:sp>
        <p:nvSpPr>
          <p:cNvPr id="69" name="Oval 19">
            <a:extLst>
              <a:ext uri="{FF2B5EF4-FFF2-40B4-BE49-F238E27FC236}">
                <a16:creationId xmlns:a16="http://schemas.microsoft.com/office/drawing/2014/main" id="{CE647BE9-752C-CCA1-14CA-9AD9F1796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789" y="3222147"/>
            <a:ext cx="1299120" cy="9191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rgbClr val="D7D7D7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前景</a:t>
            </a:r>
          </a:p>
        </p:txBody>
      </p:sp>
    </p:spTree>
    <p:extLst>
      <p:ext uri="{BB962C8B-B14F-4D97-AF65-F5344CB8AC3E}">
        <p14:creationId xmlns:p14="http://schemas.microsoft.com/office/powerpoint/2010/main" val="27220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091309"/>
            <a:ext cx="4727567" cy="2006910"/>
          </a:xfrm>
        </p:spPr>
        <p:txBody>
          <a:bodyPr/>
          <a:lstStyle/>
          <a:p>
            <a:r>
              <a:rPr lang="zh-CN" alt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7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Freeform: Shape 17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7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7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: Shape 18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6" name="Isosceles Triangle 18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Isosceles Triangle 18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BB8549-E14A-275C-57DE-45902EF5672E}"/>
              </a:ext>
            </a:extLst>
          </p:cNvPr>
          <p:cNvGrpSpPr/>
          <p:nvPr/>
        </p:nvGrpSpPr>
        <p:grpSpPr>
          <a:xfrm>
            <a:off x="643467" y="692527"/>
            <a:ext cx="10872250" cy="5270024"/>
            <a:chOff x="1080480" y="941585"/>
            <a:chExt cx="10111185" cy="490111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D41FEAB-FAB1-4E50-FE64-2697A1DF2F6F}"/>
                </a:ext>
              </a:extLst>
            </p:cNvPr>
            <p:cNvGrpSpPr/>
            <p:nvPr/>
          </p:nvGrpSpPr>
          <p:grpSpPr>
            <a:xfrm>
              <a:off x="1080480" y="2277101"/>
              <a:ext cx="4738429" cy="3565602"/>
              <a:chOff x="1080480" y="2277101"/>
              <a:chExt cx="4738429" cy="3565602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5F4CBEF4-93BA-F98F-D6C7-33A3D767896A}"/>
                  </a:ext>
                </a:extLst>
              </p:cNvPr>
              <p:cNvSpPr/>
              <p:nvPr/>
            </p:nvSpPr>
            <p:spPr>
              <a:xfrm>
                <a:off x="2943425" y="2880583"/>
                <a:ext cx="2521330" cy="1163361"/>
              </a:xfrm>
              <a:custGeom>
                <a:avLst/>
                <a:gdLst>
                  <a:gd name="connsiteX0" fmla="*/ 1273836 w 2934868"/>
                  <a:gd name="connsiteY0" fmla="*/ 1354170 h 1354170"/>
                  <a:gd name="connsiteX1" fmla="*/ 1235260 w 2934868"/>
                  <a:gd name="connsiteY1" fmla="*/ 1353599 h 1354170"/>
                  <a:gd name="connsiteX2" fmla="*/ 1228592 w 2934868"/>
                  <a:gd name="connsiteY2" fmla="*/ 1346550 h 1354170"/>
                  <a:gd name="connsiteX3" fmla="*/ 1235641 w 2934868"/>
                  <a:gd name="connsiteY3" fmla="*/ 1339883 h 1354170"/>
                  <a:gd name="connsiteX4" fmla="*/ 1338130 w 2934868"/>
                  <a:gd name="connsiteY4" fmla="*/ 1339025 h 1354170"/>
                  <a:gd name="connsiteX5" fmla="*/ 1345274 w 2934868"/>
                  <a:gd name="connsiteY5" fmla="*/ 1345598 h 1354170"/>
                  <a:gd name="connsiteX6" fmla="*/ 1338701 w 2934868"/>
                  <a:gd name="connsiteY6" fmla="*/ 1352741 h 1354170"/>
                  <a:gd name="connsiteX7" fmla="*/ 1273836 w 2934868"/>
                  <a:gd name="connsiteY7" fmla="*/ 1354170 h 1354170"/>
                  <a:gd name="connsiteX8" fmla="*/ 1132771 w 2934868"/>
                  <a:gd name="connsiteY8" fmla="*/ 1345883 h 1354170"/>
                  <a:gd name="connsiteX9" fmla="*/ 1131914 w 2934868"/>
                  <a:gd name="connsiteY9" fmla="*/ 1345788 h 1354170"/>
                  <a:gd name="connsiteX10" fmla="*/ 1029901 w 2934868"/>
                  <a:gd name="connsiteY10" fmla="*/ 1326833 h 1354170"/>
                  <a:gd name="connsiteX11" fmla="*/ 1024948 w 2934868"/>
                  <a:gd name="connsiteY11" fmla="*/ 1318451 h 1354170"/>
                  <a:gd name="connsiteX12" fmla="*/ 1033234 w 2934868"/>
                  <a:gd name="connsiteY12" fmla="*/ 1313498 h 1354170"/>
                  <a:gd name="connsiteX13" fmla="*/ 1133628 w 2934868"/>
                  <a:gd name="connsiteY13" fmla="*/ 1332072 h 1354170"/>
                  <a:gd name="connsiteX14" fmla="*/ 1139629 w 2934868"/>
                  <a:gd name="connsiteY14" fmla="*/ 1339692 h 1354170"/>
                  <a:gd name="connsiteX15" fmla="*/ 1132771 w 2934868"/>
                  <a:gd name="connsiteY15" fmla="*/ 1345883 h 1354170"/>
                  <a:gd name="connsiteX16" fmla="*/ 1441190 w 2934868"/>
                  <a:gd name="connsiteY16" fmla="*/ 1345407 h 1354170"/>
                  <a:gd name="connsiteX17" fmla="*/ 1434332 w 2934868"/>
                  <a:gd name="connsiteY17" fmla="*/ 1339216 h 1354170"/>
                  <a:gd name="connsiteX18" fmla="*/ 1440524 w 2934868"/>
                  <a:gd name="connsiteY18" fmla="*/ 1331691 h 1354170"/>
                  <a:gd name="connsiteX19" fmla="*/ 1542346 w 2934868"/>
                  <a:gd name="connsiteY19" fmla="*/ 1319213 h 1354170"/>
                  <a:gd name="connsiteX20" fmla="*/ 1550156 w 2934868"/>
                  <a:gd name="connsiteY20" fmla="*/ 1325024 h 1354170"/>
                  <a:gd name="connsiteX21" fmla="*/ 1544346 w 2934868"/>
                  <a:gd name="connsiteY21" fmla="*/ 1332834 h 1354170"/>
                  <a:gd name="connsiteX22" fmla="*/ 1441762 w 2934868"/>
                  <a:gd name="connsiteY22" fmla="*/ 1345407 h 1354170"/>
                  <a:gd name="connsiteX23" fmla="*/ 1441190 w 2934868"/>
                  <a:gd name="connsiteY23" fmla="*/ 1345407 h 1354170"/>
                  <a:gd name="connsiteX24" fmla="*/ 1644835 w 2934868"/>
                  <a:gd name="connsiteY24" fmla="*/ 1315308 h 1354170"/>
                  <a:gd name="connsiteX25" fmla="*/ 1638072 w 2934868"/>
                  <a:gd name="connsiteY25" fmla="*/ 1309784 h 1354170"/>
                  <a:gd name="connsiteX26" fmla="*/ 1643501 w 2934868"/>
                  <a:gd name="connsiteY26" fmla="*/ 1301687 h 1354170"/>
                  <a:gd name="connsiteX27" fmla="*/ 1743609 w 2934868"/>
                  <a:gd name="connsiteY27" fmla="*/ 1279113 h 1354170"/>
                  <a:gd name="connsiteX28" fmla="*/ 1751896 w 2934868"/>
                  <a:gd name="connsiteY28" fmla="*/ 1284066 h 1354170"/>
                  <a:gd name="connsiteX29" fmla="*/ 1746943 w 2934868"/>
                  <a:gd name="connsiteY29" fmla="*/ 1292353 h 1354170"/>
                  <a:gd name="connsiteX30" fmla="*/ 1646168 w 2934868"/>
                  <a:gd name="connsiteY30" fmla="*/ 1315022 h 1354170"/>
                  <a:gd name="connsiteX31" fmla="*/ 1644835 w 2934868"/>
                  <a:gd name="connsiteY31" fmla="*/ 1315308 h 1354170"/>
                  <a:gd name="connsiteX32" fmla="*/ 933984 w 2934868"/>
                  <a:gd name="connsiteY32" fmla="*/ 1294639 h 1354170"/>
                  <a:gd name="connsiteX33" fmla="*/ 931317 w 2934868"/>
                  <a:gd name="connsiteY33" fmla="*/ 1294067 h 1354170"/>
                  <a:gd name="connsiteX34" fmla="*/ 862070 w 2934868"/>
                  <a:gd name="connsiteY34" fmla="*/ 1259492 h 1354170"/>
                  <a:gd name="connsiteX35" fmla="*/ 839306 w 2934868"/>
                  <a:gd name="connsiteY35" fmla="*/ 1245395 h 1354170"/>
                  <a:gd name="connsiteX36" fmla="*/ 837305 w 2934868"/>
                  <a:gd name="connsiteY36" fmla="*/ 1235870 h 1354170"/>
                  <a:gd name="connsiteX37" fmla="*/ 846830 w 2934868"/>
                  <a:gd name="connsiteY37" fmla="*/ 1233869 h 1354170"/>
                  <a:gd name="connsiteX38" fmla="*/ 869024 w 2934868"/>
                  <a:gd name="connsiteY38" fmla="*/ 1247585 h 1354170"/>
                  <a:gd name="connsiteX39" fmla="*/ 936651 w 2934868"/>
                  <a:gd name="connsiteY39" fmla="*/ 1281399 h 1354170"/>
                  <a:gd name="connsiteX40" fmla="*/ 940271 w 2934868"/>
                  <a:gd name="connsiteY40" fmla="*/ 1290353 h 1354170"/>
                  <a:gd name="connsiteX41" fmla="*/ 933984 w 2934868"/>
                  <a:gd name="connsiteY41" fmla="*/ 1294639 h 1354170"/>
                  <a:gd name="connsiteX42" fmla="*/ 1844479 w 2934868"/>
                  <a:gd name="connsiteY42" fmla="*/ 1265207 h 1354170"/>
                  <a:gd name="connsiteX43" fmla="*/ 1837907 w 2934868"/>
                  <a:gd name="connsiteY43" fmla="*/ 1260349 h 1354170"/>
                  <a:gd name="connsiteX44" fmla="*/ 1842479 w 2934868"/>
                  <a:gd name="connsiteY44" fmla="*/ 1251776 h 1354170"/>
                  <a:gd name="connsiteX45" fmla="*/ 1939919 w 2934868"/>
                  <a:gd name="connsiteY45" fmla="*/ 1219582 h 1354170"/>
                  <a:gd name="connsiteX46" fmla="*/ 1948682 w 2934868"/>
                  <a:gd name="connsiteY46" fmla="*/ 1223773 h 1354170"/>
                  <a:gd name="connsiteX47" fmla="*/ 1944491 w 2934868"/>
                  <a:gd name="connsiteY47" fmla="*/ 1232536 h 1354170"/>
                  <a:gd name="connsiteX48" fmla="*/ 1846384 w 2934868"/>
                  <a:gd name="connsiteY48" fmla="*/ 1264921 h 1354170"/>
                  <a:gd name="connsiteX49" fmla="*/ 1844479 w 2934868"/>
                  <a:gd name="connsiteY49" fmla="*/ 1265207 h 1354170"/>
                  <a:gd name="connsiteX50" fmla="*/ 2038503 w 2934868"/>
                  <a:gd name="connsiteY50" fmla="*/ 1196055 h 1354170"/>
                  <a:gd name="connsiteX51" fmla="*/ 2032121 w 2934868"/>
                  <a:gd name="connsiteY51" fmla="*/ 1191769 h 1354170"/>
                  <a:gd name="connsiteX52" fmla="*/ 2035836 w 2934868"/>
                  <a:gd name="connsiteY52" fmla="*/ 1182815 h 1354170"/>
                  <a:gd name="connsiteX53" fmla="*/ 2129848 w 2934868"/>
                  <a:gd name="connsiteY53" fmla="*/ 1141572 h 1354170"/>
                  <a:gd name="connsiteX54" fmla="*/ 2138992 w 2934868"/>
                  <a:gd name="connsiteY54" fmla="*/ 1144906 h 1354170"/>
                  <a:gd name="connsiteX55" fmla="*/ 2135658 w 2934868"/>
                  <a:gd name="connsiteY55" fmla="*/ 1154050 h 1354170"/>
                  <a:gd name="connsiteX56" fmla="*/ 2041075 w 2934868"/>
                  <a:gd name="connsiteY56" fmla="*/ 1195579 h 1354170"/>
                  <a:gd name="connsiteX57" fmla="*/ 2038503 w 2934868"/>
                  <a:gd name="connsiteY57" fmla="*/ 1196055 h 1354170"/>
                  <a:gd name="connsiteX58" fmla="*/ 762344 w 2934868"/>
                  <a:gd name="connsiteY58" fmla="*/ 1182815 h 1354170"/>
                  <a:gd name="connsiteX59" fmla="*/ 757581 w 2934868"/>
                  <a:gd name="connsiteY59" fmla="*/ 1180910 h 1354170"/>
                  <a:gd name="connsiteX60" fmla="*/ 688239 w 2934868"/>
                  <a:gd name="connsiteY60" fmla="*/ 1103377 h 1354170"/>
                  <a:gd name="connsiteX61" fmla="*/ 689573 w 2934868"/>
                  <a:gd name="connsiteY61" fmla="*/ 1093757 h 1354170"/>
                  <a:gd name="connsiteX62" fmla="*/ 699193 w 2934868"/>
                  <a:gd name="connsiteY62" fmla="*/ 1095090 h 1354170"/>
                  <a:gd name="connsiteX63" fmla="*/ 767011 w 2934868"/>
                  <a:gd name="connsiteY63" fmla="*/ 1170909 h 1354170"/>
                  <a:gd name="connsiteX64" fmla="*/ 767297 w 2934868"/>
                  <a:gd name="connsiteY64" fmla="*/ 1180625 h 1354170"/>
                  <a:gd name="connsiteX65" fmla="*/ 762344 w 2934868"/>
                  <a:gd name="connsiteY65" fmla="*/ 1182815 h 1354170"/>
                  <a:gd name="connsiteX66" fmla="*/ 2225003 w 2934868"/>
                  <a:gd name="connsiteY66" fmla="*/ 1108806 h 1354170"/>
                  <a:gd name="connsiteX67" fmla="*/ 2218907 w 2934868"/>
                  <a:gd name="connsiteY67" fmla="*/ 1105187 h 1354170"/>
                  <a:gd name="connsiteX68" fmla="*/ 2221764 w 2934868"/>
                  <a:gd name="connsiteY68" fmla="*/ 1095947 h 1354170"/>
                  <a:gd name="connsiteX69" fmla="*/ 2311394 w 2934868"/>
                  <a:gd name="connsiteY69" fmla="*/ 1045941 h 1354170"/>
                  <a:gd name="connsiteX70" fmla="*/ 2320824 w 2934868"/>
                  <a:gd name="connsiteY70" fmla="*/ 1048418 h 1354170"/>
                  <a:gd name="connsiteX71" fmla="*/ 2318348 w 2934868"/>
                  <a:gd name="connsiteY71" fmla="*/ 1057847 h 1354170"/>
                  <a:gd name="connsiteX72" fmla="*/ 2228146 w 2934868"/>
                  <a:gd name="connsiteY72" fmla="*/ 1108139 h 1354170"/>
                  <a:gd name="connsiteX73" fmla="*/ 2225003 w 2934868"/>
                  <a:gd name="connsiteY73" fmla="*/ 1108806 h 1354170"/>
                  <a:gd name="connsiteX74" fmla="*/ 661188 w 2934868"/>
                  <a:gd name="connsiteY74" fmla="*/ 1100996 h 1354170"/>
                  <a:gd name="connsiteX75" fmla="*/ 661188 w 2934868"/>
                  <a:gd name="connsiteY75" fmla="*/ 1100996 h 1354170"/>
                  <a:gd name="connsiteX76" fmla="*/ 557651 w 2934868"/>
                  <a:gd name="connsiteY76" fmla="*/ 1094328 h 1354170"/>
                  <a:gd name="connsiteX77" fmla="*/ 551650 w 2934868"/>
                  <a:gd name="connsiteY77" fmla="*/ 1086708 h 1354170"/>
                  <a:gd name="connsiteX78" fmla="*/ 559271 w 2934868"/>
                  <a:gd name="connsiteY78" fmla="*/ 1080708 h 1354170"/>
                  <a:gd name="connsiteX79" fmla="*/ 661283 w 2934868"/>
                  <a:gd name="connsiteY79" fmla="*/ 1087280 h 1354170"/>
                  <a:gd name="connsiteX80" fmla="*/ 668046 w 2934868"/>
                  <a:gd name="connsiteY80" fmla="*/ 1094233 h 1354170"/>
                  <a:gd name="connsiteX81" fmla="*/ 661188 w 2934868"/>
                  <a:gd name="connsiteY81" fmla="*/ 1100996 h 1354170"/>
                  <a:gd name="connsiteX82" fmla="*/ 764058 w 2934868"/>
                  <a:gd name="connsiteY82" fmla="*/ 1096709 h 1354170"/>
                  <a:gd name="connsiteX83" fmla="*/ 757200 w 2934868"/>
                  <a:gd name="connsiteY83" fmla="*/ 1090518 h 1354170"/>
                  <a:gd name="connsiteX84" fmla="*/ 763391 w 2934868"/>
                  <a:gd name="connsiteY84" fmla="*/ 1082993 h 1354170"/>
                  <a:gd name="connsiteX85" fmla="*/ 864547 w 2934868"/>
                  <a:gd name="connsiteY85" fmla="*/ 1068230 h 1354170"/>
                  <a:gd name="connsiteX86" fmla="*/ 872643 w 2934868"/>
                  <a:gd name="connsiteY86" fmla="*/ 1073659 h 1354170"/>
                  <a:gd name="connsiteX87" fmla="*/ 867214 w 2934868"/>
                  <a:gd name="connsiteY87" fmla="*/ 1081755 h 1354170"/>
                  <a:gd name="connsiteX88" fmla="*/ 764630 w 2934868"/>
                  <a:gd name="connsiteY88" fmla="*/ 1096805 h 1354170"/>
                  <a:gd name="connsiteX89" fmla="*/ 764058 w 2934868"/>
                  <a:gd name="connsiteY89" fmla="*/ 1096709 h 1354170"/>
                  <a:gd name="connsiteX90" fmla="*/ 457067 w 2934868"/>
                  <a:gd name="connsiteY90" fmla="*/ 1076802 h 1354170"/>
                  <a:gd name="connsiteX91" fmla="*/ 455543 w 2934868"/>
                  <a:gd name="connsiteY91" fmla="*/ 1076612 h 1354170"/>
                  <a:gd name="connsiteX92" fmla="*/ 355912 w 2934868"/>
                  <a:gd name="connsiteY92" fmla="*/ 1048037 h 1354170"/>
                  <a:gd name="connsiteX93" fmla="*/ 351625 w 2934868"/>
                  <a:gd name="connsiteY93" fmla="*/ 1039274 h 1354170"/>
                  <a:gd name="connsiteX94" fmla="*/ 360389 w 2934868"/>
                  <a:gd name="connsiteY94" fmla="*/ 1034987 h 1354170"/>
                  <a:gd name="connsiteX95" fmla="*/ 458591 w 2934868"/>
                  <a:gd name="connsiteY95" fmla="*/ 1063181 h 1354170"/>
                  <a:gd name="connsiteX96" fmla="*/ 463735 w 2934868"/>
                  <a:gd name="connsiteY96" fmla="*/ 1071373 h 1354170"/>
                  <a:gd name="connsiteX97" fmla="*/ 457067 w 2934868"/>
                  <a:gd name="connsiteY97" fmla="*/ 1076802 h 1354170"/>
                  <a:gd name="connsiteX98" fmla="*/ 965702 w 2934868"/>
                  <a:gd name="connsiteY98" fmla="*/ 1056419 h 1354170"/>
                  <a:gd name="connsiteX99" fmla="*/ 959130 w 2934868"/>
                  <a:gd name="connsiteY99" fmla="*/ 1051561 h 1354170"/>
                  <a:gd name="connsiteX100" fmla="*/ 963702 w 2934868"/>
                  <a:gd name="connsiteY100" fmla="*/ 1042988 h 1354170"/>
                  <a:gd name="connsiteX101" fmla="*/ 1059619 w 2934868"/>
                  <a:gd name="connsiteY101" fmla="*/ 1007651 h 1354170"/>
                  <a:gd name="connsiteX102" fmla="*/ 1068667 w 2934868"/>
                  <a:gd name="connsiteY102" fmla="*/ 1011270 h 1354170"/>
                  <a:gd name="connsiteX103" fmla="*/ 1065048 w 2934868"/>
                  <a:gd name="connsiteY103" fmla="*/ 1020319 h 1354170"/>
                  <a:gd name="connsiteX104" fmla="*/ 967798 w 2934868"/>
                  <a:gd name="connsiteY104" fmla="*/ 1056228 h 1354170"/>
                  <a:gd name="connsiteX105" fmla="*/ 965702 w 2934868"/>
                  <a:gd name="connsiteY105" fmla="*/ 1056419 h 1354170"/>
                  <a:gd name="connsiteX106" fmla="*/ 638233 w 2934868"/>
                  <a:gd name="connsiteY106" fmla="*/ 1019557 h 1354170"/>
                  <a:gd name="connsiteX107" fmla="*/ 632137 w 2934868"/>
                  <a:gd name="connsiteY107" fmla="*/ 1015937 h 1354170"/>
                  <a:gd name="connsiteX108" fmla="*/ 589750 w 2934868"/>
                  <a:gd name="connsiteY108" fmla="*/ 921068 h 1354170"/>
                  <a:gd name="connsiteX109" fmla="*/ 593846 w 2934868"/>
                  <a:gd name="connsiteY109" fmla="*/ 912305 h 1354170"/>
                  <a:gd name="connsiteX110" fmla="*/ 602609 w 2934868"/>
                  <a:gd name="connsiteY110" fmla="*/ 916401 h 1354170"/>
                  <a:gd name="connsiteX111" fmla="*/ 644138 w 2934868"/>
                  <a:gd name="connsiteY111" fmla="*/ 1009460 h 1354170"/>
                  <a:gd name="connsiteX112" fmla="*/ 641376 w 2934868"/>
                  <a:gd name="connsiteY112" fmla="*/ 1018795 h 1354170"/>
                  <a:gd name="connsiteX113" fmla="*/ 638233 w 2934868"/>
                  <a:gd name="connsiteY113" fmla="*/ 1019557 h 1354170"/>
                  <a:gd name="connsiteX114" fmla="*/ 262757 w 2934868"/>
                  <a:gd name="connsiteY114" fmla="*/ 1009651 h 1354170"/>
                  <a:gd name="connsiteX115" fmla="*/ 259900 w 2934868"/>
                  <a:gd name="connsiteY115" fmla="*/ 1008984 h 1354170"/>
                  <a:gd name="connsiteX116" fmla="*/ 168460 w 2934868"/>
                  <a:gd name="connsiteY116" fmla="*/ 960216 h 1354170"/>
                  <a:gd name="connsiteX117" fmla="*/ 166079 w 2934868"/>
                  <a:gd name="connsiteY117" fmla="*/ 950786 h 1354170"/>
                  <a:gd name="connsiteX118" fmla="*/ 175508 w 2934868"/>
                  <a:gd name="connsiteY118" fmla="*/ 948405 h 1354170"/>
                  <a:gd name="connsiteX119" fmla="*/ 265710 w 2934868"/>
                  <a:gd name="connsiteY119" fmla="*/ 996506 h 1354170"/>
                  <a:gd name="connsiteX120" fmla="*/ 269044 w 2934868"/>
                  <a:gd name="connsiteY120" fmla="*/ 1005650 h 1354170"/>
                  <a:gd name="connsiteX121" fmla="*/ 262757 w 2934868"/>
                  <a:gd name="connsiteY121" fmla="*/ 1009651 h 1354170"/>
                  <a:gd name="connsiteX122" fmla="*/ 2402453 w 2934868"/>
                  <a:gd name="connsiteY122" fmla="*/ 1004412 h 1354170"/>
                  <a:gd name="connsiteX123" fmla="*/ 2396739 w 2934868"/>
                  <a:gd name="connsiteY123" fmla="*/ 1001269 h 1354170"/>
                  <a:gd name="connsiteX124" fmla="*/ 2398739 w 2934868"/>
                  <a:gd name="connsiteY124" fmla="*/ 991744 h 1354170"/>
                  <a:gd name="connsiteX125" fmla="*/ 2483321 w 2934868"/>
                  <a:gd name="connsiteY125" fmla="*/ 933546 h 1354170"/>
                  <a:gd name="connsiteX126" fmla="*/ 2492941 w 2934868"/>
                  <a:gd name="connsiteY126" fmla="*/ 935070 h 1354170"/>
                  <a:gd name="connsiteX127" fmla="*/ 2491417 w 2934868"/>
                  <a:gd name="connsiteY127" fmla="*/ 944690 h 1354170"/>
                  <a:gd name="connsiteX128" fmla="*/ 2406359 w 2934868"/>
                  <a:gd name="connsiteY128" fmla="*/ 1003269 h 1354170"/>
                  <a:gd name="connsiteX129" fmla="*/ 2402453 w 2934868"/>
                  <a:gd name="connsiteY129" fmla="*/ 1004412 h 1354170"/>
                  <a:gd name="connsiteX130" fmla="*/ 1154488 w 2934868"/>
                  <a:gd name="connsiteY130" fmla="*/ 975075 h 1354170"/>
                  <a:gd name="connsiteX131" fmla="*/ 1148582 w 2934868"/>
                  <a:gd name="connsiteY131" fmla="*/ 971646 h 1354170"/>
                  <a:gd name="connsiteX132" fmla="*/ 1151059 w 2934868"/>
                  <a:gd name="connsiteY132" fmla="*/ 962216 h 1354170"/>
                  <a:gd name="connsiteX133" fmla="*/ 1234498 w 2934868"/>
                  <a:gd name="connsiteY133" fmla="*/ 903923 h 1354170"/>
                  <a:gd name="connsiteX134" fmla="*/ 1244213 w 2934868"/>
                  <a:gd name="connsiteY134" fmla="*/ 904781 h 1354170"/>
                  <a:gd name="connsiteX135" fmla="*/ 1243356 w 2934868"/>
                  <a:gd name="connsiteY135" fmla="*/ 914401 h 1354170"/>
                  <a:gd name="connsiteX136" fmla="*/ 1158107 w 2934868"/>
                  <a:gd name="connsiteY136" fmla="*/ 974027 h 1354170"/>
                  <a:gd name="connsiteX137" fmla="*/ 1154488 w 2934868"/>
                  <a:gd name="connsiteY137" fmla="*/ 975075 h 1354170"/>
                  <a:gd name="connsiteX138" fmla="*/ 86354 w 2934868"/>
                  <a:gd name="connsiteY138" fmla="*/ 903923 h 1354170"/>
                  <a:gd name="connsiteX139" fmla="*/ 82259 w 2934868"/>
                  <a:gd name="connsiteY139" fmla="*/ 902590 h 1354170"/>
                  <a:gd name="connsiteX140" fmla="*/ 2248 w 2934868"/>
                  <a:gd name="connsiteY140" fmla="*/ 836677 h 1354170"/>
                  <a:gd name="connsiteX141" fmla="*/ 1772 w 2934868"/>
                  <a:gd name="connsiteY141" fmla="*/ 826961 h 1354170"/>
                  <a:gd name="connsiteX142" fmla="*/ 11488 w 2934868"/>
                  <a:gd name="connsiteY142" fmla="*/ 826485 h 1354170"/>
                  <a:gd name="connsiteX143" fmla="*/ 90450 w 2934868"/>
                  <a:gd name="connsiteY143" fmla="*/ 891541 h 1354170"/>
                  <a:gd name="connsiteX144" fmla="*/ 91879 w 2934868"/>
                  <a:gd name="connsiteY144" fmla="*/ 901161 h 1354170"/>
                  <a:gd name="connsiteX145" fmla="*/ 86354 w 2934868"/>
                  <a:gd name="connsiteY145" fmla="*/ 903923 h 1354170"/>
                  <a:gd name="connsiteX146" fmla="*/ 2569141 w 2934868"/>
                  <a:gd name="connsiteY146" fmla="*/ 883540 h 1354170"/>
                  <a:gd name="connsiteX147" fmla="*/ 2563807 w 2934868"/>
                  <a:gd name="connsiteY147" fmla="*/ 880968 h 1354170"/>
                  <a:gd name="connsiteX148" fmla="*/ 2564855 w 2934868"/>
                  <a:gd name="connsiteY148" fmla="*/ 871348 h 1354170"/>
                  <a:gd name="connsiteX149" fmla="*/ 2643436 w 2934868"/>
                  <a:gd name="connsiteY149" fmla="*/ 805340 h 1354170"/>
                  <a:gd name="connsiteX150" fmla="*/ 2653151 w 2934868"/>
                  <a:gd name="connsiteY150" fmla="*/ 805911 h 1354170"/>
                  <a:gd name="connsiteX151" fmla="*/ 2652580 w 2934868"/>
                  <a:gd name="connsiteY151" fmla="*/ 815627 h 1354170"/>
                  <a:gd name="connsiteX152" fmla="*/ 2573522 w 2934868"/>
                  <a:gd name="connsiteY152" fmla="*/ 882111 h 1354170"/>
                  <a:gd name="connsiteX153" fmla="*/ 2569141 w 2934868"/>
                  <a:gd name="connsiteY153" fmla="*/ 883540 h 1354170"/>
                  <a:gd name="connsiteX154" fmla="*/ 1312222 w 2934868"/>
                  <a:gd name="connsiteY154" fmla="*/ 844011 h 1354170"/>
                  <a:gd name="connsiteX155" fmla="*/ 1307745 w 2934868"/>
                  <a:gd name="connsiteY155" fmla="*/ 842392 h 1354170"/>
                  <a:gd name="connsiteX156" fmla="*/ 1306983 w 2934868"/>
                  <a:gd name="connsiteY156" fmla="*/ 832676 h 1354170"/>
                  <a:gd name="connsiteX157" fmla="*/ 1366133 w 2934868"/>
                  <a:gd name="connsiteY157" fmla="*/ 749999 h 1354170"/>
                  <a:gd name="connsiteX158" fmla="*/ 1375563 w 2934868"/>
                  <a:gd name="connsiteY158" fmla="*/ 747523 h 1354170"/>
                  <a:gd name="connsiteX159" fmla="*/ 1378040 w 2934868"/>
                  <a:gd name="connsiteY159" fmla="*/ 756953 h 1354170"/>
                  <a:gd name="connsiteX160" fmla="*/ 1317461 w 2934868"/>
                  <a:gd name="connsiteY160" fmla="*/ 841630 h 1354170"/>
                  <a:gd name="connsiteX161" fmla="*/ 1312222 w 2934868"/>
                  <a:gd name="connsiteY161" fmla="*/ 844011 h 1354170"/>
                  <a:gd name="connsiteX162" fmla="*/ 568510 w 2934868"/>
                  <a:gd name="connsiteY162" fmla="*/ 826485 h 1354170"/>
                  <a:gd name="connsiteX163" fmla="*/ 561747 w 2934868"/>
                  <a:gd name="connsiteY163" fmla="*/ 820961 h 1354170"/>
                  <a:gd name="connsiteX164" fmla="*/ 547841 w 2934868"/>
                  <a:gd name="connsiteY164" fmla="*/ 718091 h 1354170"/>
                  <a:gd name="connsiteX165" fmla="*/ 554222 w 2934868"/>
                  <a:gd name="connsiteY165" fmla="*/ 710756 h 1354170"/>
                  <a:gd name="connsiteX166" fmla="*/ 561557 w 2934868"/>
                  <a:gd name="connsiteY166" fmla="*/ 717138 h 1354170"/>
                  <a:gd name="connsiteX167" fmla="*/ 575273 w 2934868"/>
                  <a:gd name="connsiteY167" fmla="*/ 818198 h 1354170"/>
                  <a:gd name="connsiteX168" fmla="*/ 569939 w 2934868"/>
                  <a:gd name="connsiteY168" fmla="*/ 826295 h 1354170"/>
                  <a:gd name="connsiteX169" fmla="*/ 568510 w 2934868"/>
                  <a:gd name="connsiteY169" fmla="*/ 826485 h 1354170"/>
                  <a:gd name="connsiteX170" fmla="*/ 2723541 w 2934868"/>
                  <a:gd name="connsiteY170" fmla="*/ 747332 h 1354170"/>
                  <a:gd name="connsiteX171" fmla="*/ 2718588 w 2934868"/>
                  <a:gd name="connsiteY171" fmla="*/ 745237 h 1354170"/>
                  <a:gd name="connsiteX172" fmla="*/ 2718683 w 2934868"/>
                  <a:gd name="connsiteY172" fmla="*/ 735521 h 1354170"/>
                  <a:gd name="connsiteX173" fmla="*/ 2790407 w 2934868"/>
                  <a:gd name="connsiteY173" fmla="*/ 662179 h 1354170"/>
                  <a:gd name="connsiteX174" fmla="*/ 2800122 w 2934868"/>
                  <a:gd name="connsiteY174" fmla="*/ 661798 h 1354170"/>
                  <a:gd name="connsiteX175" fmla="*/ 2800503 w 2934868"/>
                  <a:gd name="connsiteY175" fmla="*/ 671513 h 1354170"/>
                  <a:gd name="connsiteX176" fmla="*/ 2728304 w 2934868"/>
                  <a:gd name="connsiteY176" fmla="*/ 745427 h 1354170"/>
                  <a:gd name="connsiteX177" fmla="*/ 2723541 w 2934868"/>
                  <a:gd name="connsiteY177" fmla="*/ 747332 h 1354170"/>
                  <a:gd name="connsiteX178" fmla="*/ 1415854 w 2934868"/>
                  <a:gd name="connsiteY178" fmla="*/ 667322 h 1354170"/>
                  <a:gd name="connsiteX179" fmla="*/ 1413473 w 2934868"/>
                  <a:gd name="connsiteY179" fmla="*/ 666941 h 1354170"/>
                  <a:gd name="connsiteX180" fmla="*/ 1409377 w 2934868"/>
                  <a:gd name="connsiteY180" fmla="*/ 658083 h 1354170"/>
                  <a:gd name="connsiteX181" fmla="*/ 1437571 w 2934868"/>
                  <a:gd name="connsiteY181" fmla="*/ 560166 h 1354170"/>
                  <a:gd name="connsiteX182" fmla="*/ 1445667 w 2934868"/>
                  <a:gd name="connsiteY182" fmla="*/ 554832 h 1354170"/>
                  <a:gd name="connsiteX183" fmla="*/ 1451001 w 2934868"/>
                  <a:gd name="connsiteY183" fmla="*/ 562928 h 1354170"/>
                  <a:gd name="connsiteX184" fmla="*/ 1422236 w 2934868"/>
                  <a:gd name="connsiteY184" fmla="*/ 662846 h 1354170"/>
                  <a:gd name="connsiteX185" fmla="*/ 1415854 w 2934868"/>
                  <a:gd name="connsiteY185" fmla="*/ 667322 h 1354170"/>
                  <a:gd name="connsiteX186" fmla="*/ 553841 w 2934868"/>
                  <a:gd name="connsiteY186" fmla="*/ 621602 h 1354170"/>
                  <a:gd name="connsiteX187" fmla="*/ 553460 w 2934868"/>
                  <a:gd name="connsiteY187" fmla="*/ 621602 h 1354170"/>
                  <a:gd name="connsiteX188" fmla="*/ 546983 w 2934868"/>
                  <a:gd name="connsiteY188" fmla="*/ 614363 h 1354170"/>
                  <a:gd name="connsiteX189" fmla="*/ 558032 w 2934868"/>
                  <a:gd name="connsiteY189" fmla="*/ 511303 h 1354170"/>
                  <a:gd name="connsiteX190" fmla="*/ 565938 w 2934868"/>
                  <a:gd name="connsiteY190" fmla="*/ 505588 h 1354170"/>
                  <a:gd name="connsiteX191" fmla="*/ 571653 w 2934868"/>
                  <a:gd name="connsiteY191" fmla="*/ 513494 h 1354170"/>
                  <a:gd name="connsiteX192" fmla="*/ 560699 w 2934868"/>
                  <a:gd name="connsiteY192" fmla="*/ 615125 h 1354170"/>
                  <a:gd name="connsiteX193" fmla="*/ 553841 w 2934868"/>
                  <a:gd name="connsiteY193" fmla="*/ 621602 h 1354170"/>
                  <a:gd name="connsiteX194" fmla="*/ 2863749 w 2934868"/>
                  <a:gd name="connsiteY194" fmla="*/ 596552 h 1354170"/>
                  <a:gd name="connsiteX195" fmla="*/ 2859368 w 2934868"/>
                  <a:gd name="connsiteY195" fmla="*/ 594932 h 1354170"/>
                  <a:gd name="connsiteX196" fmla="*/ 2858510 w 2934868"/>
                  <a:gd name="connsiteY196" fmla="*/ 585217 h 1354170"/>
                  <a:gd name="connsiteX197" fmla="*/ 2922519 w 2934868"/>
                  <a:gd name="connsiteY197" fmla="*/ 505016 h 1354170"/>
                  <a:gd name="connsiteX198" fmla="*/ 2932138 w 2934868"/>
                  <a:gd name="connsiteY198" fmla="*/ 503683 h 1354170"/>
                  <a:gd name="connsiteX199" fmla="*/ 2933472 w 2934868"/>
                  <a:gd name="connsiteY199" fmla="*/ 513303 h 1354170"/>
                  <a:gd name="connsiteX200" fmla="*/ 2868988 w 2934868"/>
                  <a:gd name="connsiteY200" fmla="*/ 594075 h 1354170"/>
                  <a:gd name="connsiteX201" fmla="*/ 2863749 w 2934868"/>
                  <a:gd name="connsiteY201" fmla="*/ 596552 h 1354170"/>
                  <a:gd name="connsiteX202" fmla="*/ 1455764 w 2934868"/>
                  <a:gd name="connsiteY202" fmla="*/ 466154 h 1354170"/>
                  <a:gd name="connsiteX203" fmla="*/ 1455764 w 2934868"/>
                  <a:gd name="connsiteY203" fmla="*/ 466154 h 1354170"/>
                  <a:gd name="connsiteX204" fmla="*/ 1448906 w 2934868"/>
                  <a:gd name="connsiteY204" fmla="*/ 459201 h 1354170"/>
                  <a:gd name="connsiteX205" fmla="*/ 1449001 w 2934868"/>
                  <a:gd name="connsiteY205" fmla="*/ 451200 h 1354170"/>
                  <a:gd name="connsiteX206" fmla="*/ 1439762 w 2934868"/>
                  <a:gd name="connsiteY206" fmla="*/ 358331 h 1354170"/>
                  <a:gd name="connsiteX207" fmla="*/ 1445096 w 2934868"/>
                  <a:gd name="connsiteY207" fmla="*/ 350235 h 1354170"/>
                  <a:gd name="connsiteX208" fmla="*/ 1453192 w 2934868"/>
                  <a:gd name="connsiteY208" fmla="*/ 355569 h 1354170"/>
                  <a:gd name="connsiteX209" fmla="*/ 1462812 w 2934868"/>
                  <a:gd name="connsiteY209" fmla="*/ 451200 h 1354170"/>
                  <a:gd name="connsiteX210" fmla="*/ 1462717 w 2934868"/>
                  <a:gd name="connsiteY210" fmla="*/ 459392 h 1354170"/>
                  <a:gd name="connsiteX211" fmla="*/ 1455764 w 2934868"/>
                  <a:gd name="connsiteY211" fmla="*/ 466154 h 1354170"/>
                  <a:gd name="connsiteX212" fmla="*/ 586703 w 2934868"/>
                  <a:gd name="connsiteY212" fmla="*/ 418625 h 1354170"/>
                  <a:gd name="connsiteX213" fmla="*/ 584893 w 2934868"/>
                  <a:gd name="connsiteY213" fmla="*/ 418339 h 1354170"/>
                  <a:gd name="connsiteX214" fmla="*/ 580035 w 2934868"/>
                  <a:gd name="connsiteY214" fmla="*/ 409957 h 1354170"/>
                  <a:gd name="connsiteX215" fmla="*/ 600038 w 2934868"/>
                  <a:gd name="connsiteY215" fmla="*/ 344520 h 1354170"/>
                  <a:gd name="connsiteX216" fmla="*/ 612420 w 2934868"/>
                  <a:gd name="connsiteY216" fmla="*/ 311278 h 1354170"/>
                  <a:gd name="connsiteX217" fmla="*/ 621374 w 2934868"/>
                  <a:gd name="connsiteY217" fmla="*/ 307468 h 1354170"/>
                  <a:gd name="connsiteX218" fmla="*/ 625183 w 2934868"/>
                  <a:gd name="connsiteY218" fmla="*/ 316421 h 1354170"/>
                  <a:gd name="connsiteX219" fmla="*/ 613087 w 2934868"/>
                  <a:gd name="connsiteY219" fmla="*/ 348902 h 1354170"/>
                  <a:gd name="connsiteX220" fmla="*/ 593370 w 2934868"/>
                  <a:gd name="connsiteY220" fmla="*/ 413481 h 1354170"/>
                  <a:gd name="connsiteX221" fmla="*/ 586703 w 2934868"/>
                  <a:gd name="connsiteY221" fmla="*/ 418625 h 1354170"/>
                  <a:gd name="connsiteX222" fmla="*/ 1413377 w 2934868"/>
                  <a:gd name="connsiteY222" fmla="*/ 266510 h 1354170"/>
                  <a:gd name="connsiteX223" fmla="*/ 1407186 w 2934868"/>
                  <a:gd name="connsiteY223" fmla="*/ 262605 h 1354170"/>
                  <a:gd name="connsiteX224" fmla="*/ 1382231 w 2934868"/>
                  <a:gd name="connsiteY224" fmla="*/ 218504 h 1354170"/>
                  <a:gd name="connsiteX225" fmla="*/ 1352132 w 2934868"/>
                  <a:gd name="connsiteY225" fmla="*/ 177833 h 1354170"/>
                  <a:gd name="connsiteX226" fmla="*/ 1352989 w 2934868"/>
                  <a:gd name="connsiteY226" fmla="*/ 168212 h 1354170"/>
                  <a:gd name="connsiteX227" fmla="*/ 1362609 w 2934868"/>
                  <a:gd name="connsiteY227" fmla="*/ 169070 h 1354170"/>
                  <a:gd name="connsiteX228" fmla="*/ 1393661 w 2934868"/>
                  <a:gd name="connsiteY228" fmla="*/ 211075 h 1354170"/>
                  <a:gd name="connsiteX229" fmla="*/ 1419473 w 2934868"/>
                  <a:gd name="connsiteY229" fmla="*/ 256700 h 1354170"/>
                  <a:gd name="connsiteX230" fmla="*/ 1416330 w 2934868"/>
                  <a:gd name="connsiteY230" fmla="*/ 265844 h 1354170"/>
                  <a:gd name="connsiteX231" fmla="*/ 1413377 w 2934868"/>
                  <a:gd name="connsiteY231" fmla="*/ 266510 h 1354170"/>
                  <a:gd name="connsiteX232" fmla="*/ 664427 w 2934868"/>
                  <a:gd name="connsiteY232" fmla="*/ 228601 h 1354170"/>
                  <a:gd name="connsiteX233" fmla="*/ 660902 w 2934868"/>
                  <a:gd name="connsiteY233" fmla="*/ 227648 h 1354170"/>
                  <a:gd name="connsiteX234" fmla="*/ 658521 w 2934868"/>
                  <a:gd name="connsiteY234" fmla="*/ 218219 h 1354170"/>
                  <a:gd name="connsiteX235" fmla="*/ 720243 w 2934868"/>
                  <a:gd name="connsiteY235" fmla="*/ 134303 h 1354170"/>
                  <a:gd name="connsiteX236" fmla="*/ 729958 w 2934868"/>
                  <a:gd name="connsiteY236" fmla="*/ 133827 h 1354170"/>
                  <a:gd name="connsiteX237" fmla="*/ 730435 w 2934868"/>
                  <a:gd name="connsiteY237" fmla="*/ 143543 h 1354170"/>
                  <a:gd name="connsiteX238" fmla="*/ 670237 w 2934868"/>
                  <a:gd name="connsiteY238" fmla="*/ 225362 h 1354170"/>
                  <a:gd name="connsiteX239" fmla="*/ 664427 w 2934868"/>
                  <a:gd name="connsiteY239" fmla="*/ 228601 h 1354170"/>
                  <a:gd name="connsiteX240" fmla="*/ 1283171 w 2934868"/>
                  <a:gd name="connsiteY240" fmla="*/ 109253 h 1354170"/>
                  <a:gd name="connsiteX241" fmla="*/ 1278980 w 2934868"/>
                  <a:gd name="connsiteY241" fmla="*/ 107824 h 1354170"/>
                  <a:gd name="connsiteX242" fmla="*/ 1192397 w 2934868"/>
                  <a:gd name="connsiteY242" fmla="*/ 55151 h 1354170"/>
                  <a:gd name="connsiteX243" fmla="*/ 1189064 w 2934868"/>
                  <a:gd name="connsiteY243" fmla="*/ 46007 h 1354170"/>
                  <a:gd name="connsiteX244" fmla="*/ 1198208 w 2934868"/>
                  <a:gd name="connsiteY244" fmla="*/ 42673 h 1354170"/>
                  <a:gd name="connsiteX245" fmla="*/ 1287266 w 2934868"/>
                  <a:gd name="connsiteY245" fmla="*/ 96870 h 1354170"/>
                  <a:gd name="connsiteX246" fmla="*/ 1288505 w 2934868"/>
                  <a:gd name="connsiteY246" fmla="*/ 106490 h 1354170"/>
                  <a:gd name="connsiteX247" fmla="*/ 1283171 w 2934868"/>
                  <a:gd name="connsiteY247" fmla="*/ 109253 h 1354170"/>
                  <a:gd name="connsiteX248" fmla="*/ 802730 w 2934868"/>
                  <a:gd name="connsiteY248" fmla="*/ 78011 h 1354170"/>
                  <a:gd name="connsiteX249" fmla="*/ 797015 w 2934868"/>
                  <a:gd name="connsiteY249" fmla="*/ 74963 h 1354170"/>
                  <a:gd name="connsiteX250" fmla="*/ 798824 w 2934868"/>
                  <a:gd name="connsiteY250" fmla="*/ 65438 h 1354170"/>
                  <a:gd name="connsiteX251" fmla="*/ 892550 w 2934868"/>
                  <a:gd name="connsiteY251" fmla="*/ 19146 h 1354170"/>
                  <a:gd name="connsiteX252" fmla="*/ 901218 w 2934868"/>
                  <a:gd name="connsiteY252" fmla="*/ 23528 h 1354170"/>
                  <a:gd name="connsiteX253" fmla="*/ 896837 w 2934868"/>
                  <a:gd name="connsiteY253" fmla="*/ 32195 h 1354170"/>
                  <a:gd name="connsiteX254" fmla="*/ 806540 w 2934868"/>
                  <a:gd name="connsiteY254" fmla="*/ 76772 h 1354170"/>
                  <a:gd name="connsiteX255" fmla="*/ 802730 w 2934868"/>
                  <a:gd name="connsiteY255" fmla="*/ 78011 h 1354170"/>
                  <a:gd name="connsiteX256" fmla="*/ 1098005 w 2934868"/>
                  <a:gd name="connsiteY256" fmla="*/ 22956 h 1354170"/>
                  <a:gd name="connsiteX257" fmla="*/ 1096576 w 2934868"/>
                  <a:gd name="connsiteY257" fmla="*/ 22766 h 1354170"/>
                  <a:gd name="connsiteX258" fmla="*/ 995992 w 2934868"/>
                  <a:gd name="connsiteY258" fmla="*/ 14098 h 1354170"/>
                  <a:gd name="connsiteX259" fmla="*/ 988848 w 2934868"/>
                  <a:gd name="connsiteY259" fmla="*/ 7526 h 1354170"/>
                  <a:gd name="connsiteX260" fmla="*/ 995420 w 2934868"/>
                  <a:gd name="connsiteY260" fmla="*/ 382 h 1354170"/>
                  <a:gd name="connsiteX261" fmla="*/ 1099433 w 2934868"/>
                  <a:gd name="connsiteY261" fmla="*/ 9335 h 1354170"/>
                  <a:gd name="connsiteX262" fmla="*/ 1104767 w 2934868"/>
                  <a:gd name="connsiteY262" fmla="*/ 17527 h 1354170"/>
                  <a:gd name="connsiteX263" fmla="*/ 1098005 w 2934868"/>
                  <a:gd name="connsiteY263" fmla="*/ 22956 h 1354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</a:cxnLst>
                <a:rect l="l" t="t" r="r" b="b"/>
                <a:pathLst>
                  <a:path w="2934868" h="1354170">
                    <a:moveTo>
                      <a:pt x="1273836" y="1354170"/>
                    </a:moveTo>
                    <a:cubicBezTo>
                      <a:pt x="1260977" y="1354170"/>
                      <a:pt x="1248119" y="1353980"/>
                      <a:pt x="1235260" y="1353599"/>
                    </a:cubicBezTo>
                    <a:cubicBezTo>
                      <a:pt x="1231450" y="1353504"/>
                      <a:pt x="1228497" y="1350360"/>
                      <a:pt x="1228592" y="1346550"/>
                    </a:cubicBezTo>
                    <a:cubicBezTo>
                      <a:pt x="1228688" y="1342740"/>
                      <a:pt x="1231450" y="1339883"/>
                      <a:pt x="1235641" y="1339883"/>
                    </a:cubicBezTo>
                    <a:cubicBezTo>
                      <a:pt x="1269074" y="1340835"/>
                      <a:pt x="1302697" y="1340550"/>
                      <a:pt x="1338130" y="1339025"/>
                    </a:cubicBezTo>
                    <a:cubicBezTo>
                      <a:pt x="1341559" y="1338835"/>
                      <a:pt x="1345083" y="1341788"/>
                      <a:pt x="1345274" y="1345598"/>
                    </a:cubicBezTo>
                    <a:cubicBezTo>
                      <a:pt x="1345464" y="1349408"/>
                      <a:pt x="1342511" y="1352551"/>
                      <a:pt x="1338701" y="1352741"/>
                    </a:cubicBezTo>
                    <a:cubicBezTo>
                      <a:pt x="1316603" y="1353694"/>
                      <a:pt x="1294791" y="1354170"/>
                      <a:pt x="1273836" y="1354170"/>
                    </a:cubicBezTo>
                    <a:close/>
                    <a:moveTo>
                      <a:pt x="1132771" y="1345883"/>
                    </a:moveTo>
                    <a:cubicBezTo>
                      <a:pt x="1132485" y="1345883"/>
                      <a:pt x="1132199" y="1345883"/>
                      <a:pt x="1131914" y="1345788"/>
                    </a:cubicBezTo>
                    <a:cubicBezTo>
                      <a:pt x="1096290" y="1341312"/>
                      <a:pt x="1062000" y="1334930"/>
                      <a:pt x="1029901" y="1326833"/>
                    </a:cubicBezTo>
                    <a:cubicBezTo>
                      <a:pt x="1026186" y="1325881"/>
                      <a:pt x="1023995" y="1322166"/>
                      <a:pt x="1024948" y="1318451"/>
                    </a:cubicBezTo>
                    <a:cubicBezTo>
                      <a:pt x="1025900" y="1314737"/>
                      <a:pt x="1029615" y="1312546"/>
                      <a:pt x="1033234" y="1313498"/>
                    </a:cubicBezTo>
                    <a:cubicBezTo>
                      <a:pt x="1064858" y="1321500"/>
                      <a:pt x="1098576" y="1327691"/>
                      <a:pt x="1133628" y="1332072"/>
                    </a:cubicBezTo>
                    <a:cubicBezTo>
                      <a:pt x="1137438" y="1332548"/>
                      <a:pt x="1140105" y="1335977"/>
                      <a:pt x="1139629" y="1339692"/>
                    </a:cubicBezTo>
                    <a:cubicBezTo>
                      <a:pt x="1139153" y="1343312"/>
                      <a:pt x="1136200" y="1345883"/>
                      <a:pt x="1132771" y="1345883"/>
                    </a:cubicBezTo>
                    <a:close/>
                    <a:moveTo>
                      <a:pt x="1441190" y="1345407"/>
                    </a:moveTo>
                    <a:cubicBezTo>
                      <a:pt x="1437666" y="1345407"/>
                      <a:pt x="1434713" y="1342740"/>
                      <a:pt x="1434332" y="1339216"/>
                    </a:cubicBezTo>
                    <a:cubicBezTo>
                      <a:pt x="1433951" y="1335406"/>
                      <a:pt x="1436714" y="1332072"/>
                      <a:pt x="1440524" y="1331691"/>
                    </a:cubicBezTo>
                    <a:cubicBezTo>
                      <a:pt x="1474337" y="1328453"/>
                      <a:pt x="1508627" y="1324262"/>
                      <a:pt x="1542346" y="1319213"/>
                    </a:cubicBezTo>
                    <a:cubicBezTo>
                      <a:pt x="1546156" y="1318737"/>
                      <a:pt x="1549585" y="1321214"/>
                      <a:pt x="1550156" y="1325024"/>
                    </a:cubicBezTo>
                    <a:cubicBezTo>
                      <a:pt x="1550728" y="1328738"/>
                      <a:pt x="1548156" y="1332263"/>
                      <a:pt x="1544346" y="1332834"/>
                    </a:cubicBezTo>
                    <a:cubicBezTo>
                      <a:pt x="1510342" y="1337883"/>
                      <a:pt x="1475861" y="1342073"/>
                      <a:pt x="1441762" y="1345407"/>
                    </a:cubicBezTo>
                    <a:cubicBezTo>
                      <a:pt x="1441571" y="1345407"/>
                      <a:pt x="1441381" y="1345407"/>
                      <a:pt x="1441190" y="1345407"/>
                    </a:cubicBezTo>
                    <a:close/>
                    <a:moveTo>
                      <a:pt x="1644835" y="1315308"/>
                    </a:moveTo>
                    <a:cubicBezTo>
                      <a:pt x="1641596" y="1315308"/>
                      <a:pt x="1638739" y="1313022"/>
                      <a:pt x="1638072" y="1309784"/>
                    </a:cubicBezTo>
                    <a:cubicBezTo>
                      <a:pt x="1637310" y="1306069"/>
                      <a:pt x="1639787" y="1302450"/>
                      <a:pt x="1643501" y="1301687"/>
                    </a:cubicBezTo>
                    <a:cubicBezTo>
                      <a:pt x="1676839" y="1295020"/>
                      <a:pt x="1710462" y="1287495"/>
                      <a:pt x="1743609" y="1279113"/>
                    </a:cubicBezTo>
                    <a:cubicBezTo>
                      <a:pt x="1747229" y="1278161"/>
                      <a:pt x="1751039" y="1280447"/>
                      <a:pt x="1751896" y="1284066"/>
                    </a:cubicBezTo>
                    <a:cubicBezTo>
                      <a:pt x="1752848" y="1287781"/>
                      <a:pt x="1750562" y="1291496"/>
                      <a:pt x="1746943" y="1292353"/>
                    </a:cubicBezTo>
                    <a:cubicBezTo>
                      <a:pt x="1713605" y="1300735"/>
                      <a:pt x="1679696" y="1308355"/>
                      <a:pt x="1646168" y="1315022"/>
                    </a:cubicBezTo>
                    <a:cubicBezTo>
                      <a:pt x="1645692" y="1315308"/>
                      <a:pt x="1645216" y="1315308"/>
                      <a:pt x="1644835" y="1315308"/>
                    </a:cubicBezTo>
                    <a:close/>
                    <a:moveTo>
                      <a:pt x="933984" y="1294639"/>
                    </a:moveTo>
                    <a:cubicBezTo>
                      <a:pt x="933127" y="1294639"/>
                      <a:pt x="932174" y="1294448"/>
                      <a:pt x="931317" y="1294067"/>
                    </a:cubicBezTo>
                    <a:cubicBezTo>
                      <a:pt x="907219" y="1283876"/>
                      <a:pt x="883978" y="1272255"/>
                      <a:pt x="862070" y="1259492"/>
                    </a:cubicBezTo>
                    <a:cubicBezTo>
                      <a:pt x="854450" y="1255015"/>
                      <a:pt x="846735" y="1250252"/>
                      <a:pt x="839306" y="1245395"/>
                    </a:cubicBezTo>
                    <a:cubicBezTo>
                      <a:pt x="836162" y="1243299"/>
                      <a:pt x="835210" y="1239108"/>
                      <a:pt x="837305" y="1235870"/>
                    </a:cubicBezTo>
                    <a:cubicBezTo>
                      <a:pt x="839401" y="1232726"/>
                      <a:pt x="843592" y="1231774"/>
                      <a:pt x="846830" y="1233869"/>
                    </a:cubicBezTo>
                    <a:cubicBezTo>
                      <a:pt x="854069" y="1238632"/>
                      <a:pt x="861499" y="1243204"/>
                      <a:pt x="869024" y="1247585"/>
                    </a:cubicBezTo>
                    <a:cubicBezTo>
                      <a:pt x="890359" y="1260063"/>
                      <a:pt x="913124" y="1271493"/>
                      <a:pt x="936651" y="1281399"/>
                    </a:cubicBezTo>
                    <a:cubicBezTo>
                      <a:pt x="940175" y="1282828"/>
                      <a:pt x="941795" y="1286924"/>
                      <a:pt x="940271" y="1290353"/>
                    </a:cubicBezTo>
                    <a:cubicBezTo>
                      <a:pt x="939223" y="1293115"/>
                      <a:pt x="936651" y="1294639"/>
                      <a:pt x="933984" y="1294639"/>
                    </a:cubicBezTo>
                    <a:close/>
                    <a:moveTo>
                      <a:pt x="1844479" y="1265207"/>
                    </a:moveTo>
                    <a:cubicBezTo>
                      <a:pt x="1841526" y="1265207"/>
                      <a:pt x="1838764" y="1263302"/>
                      <a:pt x="1837907" y="1260349"/>
                    </a:cubicBezTo>
                    <a:cubicBezTo>
                      <a:pt x="1836764" y="1256729"/>
                      <a:pt x="1838859" y="1252919"/>
                      <a:pt x="1842479" y="1251776"/>
                    </a:cubicBezTo>
                    <a:cubicBezTo>
                      <a:pt x="1875054" y="1241871"/>
                      <a:pt x="1907820" y="1231107"/>
                      <a:pt x="1939919" y="1219582"/>
                    </a:cubicBezTo>
                    <a:cubicBezTo>
                      <a:pt x="1943539" y="1218344"/>
                      <a:pt x="1947444" y="1220154"/>
                      <a:pt x="1948682" y="1223773"/>
                    </a:cubicBezTo>
                    <a:cubicBezTo>
                      <a:pt x="1949921" y="1227392"/>
                      <a:pt x="1948111" y="1231298"/>
                      <a:pt x="1944491" y="1232536"/>
                    </a:cubicBezTo>
                    <a:cubicBezTo>
                      <a:pt x="1912106" y="1244061"/>
                      <a:pt x="1879150" y="1254920"/>
                      <a:pt x="1846384" y="1264921"/>
                    </a:cubicBezTo>
                    <a:cubicBezTo>
                      <a:pt x="1845812" y="1265112"/>
                      <a:pt x="1845146" y="1265207"/>
                      <a:pt x="1844479" y="1265207"/>
                    </a:cubicBezTo>
                    <a:close/>
                    <a:moveTo>
                      <a:pt x="2038503" y="1196055"/>
                    </a:moveTo>
                    <a:cubicBezTo>
                      <a:pt x="2035836" y="1196055"/>
                      <a:pt x="2033264" y="1194436"/>
                      <a:pt x="2032121" y="1191769"/>
                    </a:cubicBezTo>
                    <a:cubicBezTo>
                      <a:pt x="2030692" y="1188245"/>
                      <a:pt x="2032312" y="1184244"/>
                      <a:pt x="2035836" y="1182815"/>
                    </a:cubicBezTo>
                    <a:cubicBezTo>
                      <a:pt x="2067269" y="1169862"/>
                      <a:pt x="2098892" y="1155955"/>
                      <a:pt x="2129848" y="1141572"/>
                    </a:cubicBezTo>
                    <a:cubicBezTo>
                      <a:pt x="2133277" y="1139953"/>
                      <a:pt x="2137373" y="1141477"/>
                      <a:pt x="2138992" y="1144906"/>
                    </a:cubicBezTo>
                    <a:cubicBezTo>
                      <a:pt x="2140611" y="1148335"/>
                      <a:pt x="2139087" y="1152431"/>
                      <a:pt x="2135658" y="1154050"/>
                    </a:cubicBezTo>
                    <a:cubicBezTo>
                      <a:pt x="2104607" y="1168623"/>
                      <a:pt x="2072793" y="1182530"/>
                      <a:pt x="2041075" y="1195579"/>
                    </a:cubicBezTo>
                    <a:cubicBezTo>
                      <a:pt x="2040217" y="1195865"/>
                      <a:pt x="2039360" y="1196055"/>
                      <a:pt x="2038503" y="1196055"/>
                    </a:cubicBezTo>
                    <a:close/>
                    <a:moveTo>
                      <a:pt x="762344" y="1182815"/>
                    </a:moveTo>
                    <a:cubicBezTo>
                      <a:pt x="760629" y="1182815"/>
                      <a:pt x="758915" y="1182244"/>
                      <a:pt x="757581" y="1180910"/>
                    </a:cubicBezTo>
                    <a:cubicBezTo>
                      <a:pt x="732721" y="1157384"/>
                      <a:pt x="709384" y="1131380"/>
                      <a:pt x="688239" y="1103377"/>
                    </a:cubicBezTo>
                    <a:cubicBezTo>
                      <a:pt x="685953" y="1100329"/>
                      <a:pt x="686524" y="1096043"/>
                      <a:pt x="689573" y="1093757"/>
                    </a:cubicBezTo>
                    <a:cubicBezTo>
                      <a:pt x="692621" y="1091471"/>
                      <a:pt x="696907" y="1092042"/>
                      <a:pt x="699193" y="1095090"/>
                    </a:cubicBezTo>
                    <a:cubicBezTo>
                      <a:pt x="719862" y="1122427"/>
                      <a:pt x="742722" y="1147954"/>
                      <a:pt x="767011" y="1170909"/>
                    </a:cubicBezTo>
                    <a:cubicBezTo>
                      <a:pt x="769773" y="1173481"/>
                      <a:pt x="769868" y="1177862"/>
                      <a:pt x="767297" y="1180625"/>
                    </a:cubicBezTo>
                    <a:cubicBezTo>
                      <a:pt x="766058" y="1182054"/>
                      <a:pt x="764153" y="1182815"/>
                      <a:pt x="762344" y="1182815"/>
                    </a:cubicBezTo>
                    <a:close/>
                    <a:moveTo>
                      <a:pt x="2225003" y="1108806"/>
                    </a:moveTo>
                    <a:cubicBezTo>
                      <a:pt x="2222526" y="1108806"/>
                      <a:pt x="2220145" y="1107473"/>
                      <a:pt x="2218907" y="1105187"/>
                    </a:cubicBezTo>
                    <a:cubicBezTo>
                      <a:pt x="2217097" y="1101853"/>
                      <a:pt x="2218430" y="1097662"/>
                      <a:pt x="2221764" y="1095947"/>
                    </a:cubicBezTo>
                    <a:cubicBezTo>
                      <a:pt x="2251958" y="1080041"/>
                      <a:pt x="2282153" y="1063181"/>
                      <a:pt x="2311394" y="1045941"/>
                    </a:cubicBezTo>
                    <a:cubicBezTo>
                      <a:pt x="2314633" y="1044036"/>
                      <a:pt x="2318824" y="1045084"/>
                      <a:pt x="2320824" y="1048418"/>
                    </a:cubicBezTo>
                    <a:cubicBezTo>
                      <a:pt x="2322729" y="1051656"/>
                      <a:pt x="2321681" y="1055942"/>
                      <a:pt x="2318348" y="1057847"/>
                    </a:cubicBezTo>
                    <a:cubicBezTo>
                      <a:pt x="2288820" y="1075183"/>
                      <a:pt x="2258531" y="1092137"/>
                      <a:pt x="2228146" y="1108139"/>
                    </a:cubicBezTo>
                    <a:cubicBezTo>
                      <a:pt x="2227193" y="1108521"/>
                      <a:pt x="2226050" y="1108806"/>
                      <a:pt x="2225003" y="1108806"/>
                    </a:cubicBezTo>
                    <a:close/>
                    <a:moveTo>
                      <a:pt x="661188" y="1100996"/>
                    </a:moveTo>
                    <a:cubicBezTo>
                      <a:pt x="661188" y="1100996"/>
                      <a:pt x="661188" y="1100996"/>
                      <a:pt x="661188" y="1100996"/>
                    </a:cubicBezTo>
                    <a:cubicBezTo>
                      <a:pt x="626517" y="1100615"/>
                      <a:pt x="591751" y="1098424"/>
                      <a:pt x="557651" y="1094328"/>
                    </a:cubicBezTo>
                    <a:cubicBezTo>
                      <a:pt x="553841" y="1093852"/>
                      <a:pt x="551174" y="1090423"/>
                      <a:pt x="551650" y="1086708"/>
                    </a:cubicBezTo>
                    <a:cubicBezTo>
                      <a:pt x="552127" y="1082898"/>
                      <a:pt x="555651" y="1080326"/>
                      <a:pt x="559271" y="1080708"/>
                    </a:cubicBezTo>
                    <a:cubicBezTo>
                      <a:pt x="592894" y="1084708"/>
                      <a:pt x="627184" y="1086899"/>
                      <a:pt x="661283" y="1087280"/>
                    </a:cubicBezTo>
                    <a:cubicBezTo>
                      <a:pt x="665093" y="1087280"/>
                      <a:pt x="668141" y="1090423"/>
                      <a:pt x="668046" y="1094233"/>
                    </a:cubicBezTo>
                    <a:cubicBezTo>
                      <a:pt x="668046" y="1097948"/>
                      <a:pt x="664998" y="1100996"/>
                      <a:pt x="661188" y="1100996"/>
                    </a:cubicBezTo>
                    <a:close/>
                    <a:moveTo>
                      <a:pt x="764058" y="1096709"/>
                    </a:moveTo>
                    <a:cubicBezTo>
                      <a:pt x="760534" y="1096709"/>
                      <a:pt x="757581" y="1094042"/>
                      <a:pt x="757200" y="1090518"/>
                    </a:cubicBezTo>
                    <a:cubicBezTo>
                      <a:pt x="756819" y="1086708"/>
                      <a:pt x="759581" y="1083375"/>
                      <a:pt x="763391" y="1082993"/>
                    </a:cubicBezTo>
                    <a:cubicBezTo>
                      <a:pt x="797205" y="1079850"/>
                      <a:pt x="831209" y="1074802"/>
                      <a:pt x="864547" y="1068230"/>
                    </a:cubicBezTo>
                    <a:cubicBezTo>
                      <a:pt x="868166" y="1067468"/>
                      <a:pt x="871881" y="1069944"/>
                      <a:pt x="872643" y="1073659"/>
                    </a:cubicBezTo>
                    <a:cubicBezTo>
                      <a:pt x="873405" y="1077374"/>
                      <a:pt x="870929" y="1080993"/>
                      <a:pt x="867214" y="1081755"/>
                    </a:cubicBezTo>
                    <a:cubicBezTo>
                      <a:pt x="833400" y="1088518"/>
                      <a:pt x="798920" y="1093566"/>
                      <a:pt x="764630" y="1096805"/>
                    </a:cubicBezTo>
                    <a:cubicBezTo>
                      <a:pt x="764439" y="1096709"/>
                      <a:pt x="764249" y="1096709"/>
                      <a:pt x="764058" y="1096709"/>
                    </a:cubicBezTo>
                    <a:close/>
                    <a:moveTo>
                      <a:pt x="457067" y="1076802"/>
                    </a:moveTo>
                    <a:cubicBezTo>
                      <a:pt x="456591" y="1076802"/>
                      <a:pt x="456020" y="1076707"/>
                      <a:pt x="455543" y="1076612"/>
                    </a:cubicBezTo>
                    <a:cubicBezTo>
                      <a:pt x="422015" y="1068896"/>
                      <a:pt x="388487" y="1059276"/>
                      <a:pt x="355912" y="1048037"/>
                    </a:cubicBezTo>
                    <a:cubicBezTo>
                      <a:pt x="352292" y="1046798"/>
                      <a:pt x="350387" y="1042893"/>
                      <a:pt x="351625" y="1039274"/>
                    </a:cubicBezTo>
                    <a:cubicBezTo>
                      <a:pt x="352864" y="1035654"/>
                      <a:pt x="356769" y="1033749"/>
                      <a:pt x="360389" y="1034987"/>
                    </a:cubicBezTo>
                    <a:cubicBezTo>
                      <a:pt x="392488" y="1046132"/>
                      <a:pt x="425540" y="1055562"/>
                      <a:pt x="458591" y="1063181"/>
                    </a:cubicBezTo>
                    <a:cubicBezTo>
                      <a:pt x="462306" y="1064039"/>
                      <a:pt x="464592" y="1067754"/>
                      <a:pt x="463735" y="1071373"/>
                    </a:cubicBezTo>
                    <a:cubicBezTo>
                      <a:pt x="463068" y="1074707"/>
                      <a:pt x="460211" y="1076802"/>
                      <a:pt x="457067" y="1076802"/>
                    </a:cubicBezTo>
                    <a:close/>
                    <a:moveTo>
                      <a:pt x="965702" y="1056419"/>
                    </a:moveTo>
                    <a:cubicBezTo>
                      <a:pt x="962749" y="1056419"/>
                      <a:pt x="960083" y="1054514"/>
                      <a:pt x="959130" y="1051561"/>
                    </a:cubicBezTo>
                    <a:cubicBezTo>
                      <a:pt x="957987" y="1047941"/>
                      <a:pt x="959987" y="1044131"/>
                      <a:pt x="963702" y="1042988"/>
                    </a:cubicBezTo>
                    <a:cubicBezTo>
                      <a:pt x="996278" y="1032892"/>
                      <a:pt x="1028472" y="1020986"/>
                      <a:pt x="1059619" y="1007651"/>
                    </a:cubicBezTo>
                    <a:cubicBezTo>
                      <a:pt x="1063048" y="1006127"/>
                      <a:pt x="1067144" y="1007746"/>
                      <a:pt x="1068667" y="1011270"/>
                    </a:cubicBezTo>
                    <a:cubicBezTo>
                      <a:pt x="1070192" y="1014794"/>
                      <a:pt x="1068572" y="1018795"/>
                      <a:pt x="1065048" y="1020319"/>
                    </a:cubicBezTo>
                    <a:cubicBezTo>
                      <a:pt x="1033520" y="1033844"/>
                      <a:pt x="1000754" y="1045941"/>
                      <a:pt x="967798" y="1056228"/>
                    </a:cubicBezTo>
                    <a:cubicBezTo>
                      <a:pt x="967036" y="1056323"/>
                      <a:pt x="966369" y="1056419"/>
                      <a:pt x="965702" y="1056419"/>
                    </a:cubicBezTo>
                    <a:close/>
                    <a:moveTo>
                      <a:pt x="638233" y="1019557"/>
                    </a:moveTo>
                    <a:cubicBezTo>
                      <a:pt x="635756" y="1019557"/>
                      <a:pt x="633375" y="1018223"/>
                      <a:pt x="632137" y="1015937"/>
                    </a:cubicBezTo>
                    <a:cubicBezTo>
                      <a:pt x="615849" y="985648"/>
                      <a:pt x="601562" y="953739"/>
                      <a:pt x="589750" y="921068"/>
                    </a:cubicBezTo>
                    <a:cubicBezTo>
                      <a:pt x="588417" y="917544"/>
                      <a:pt x="590322" y="913544"/>
                      <a:pt x="593846" y="912305"/>
                    </a:cubicBezTo>
                    <a:cubicBezTo>
                      <a:pt x="597466" y="911067"/>
                      <a:pt x="601371" y="912877"/>
                      <a:pt x="602609" y="916401"/>
                    </a:cubicBezTo>
                    <a:cubicBezTo>
                      <a:pt x="614134" y="948405"/>
                      <a:pt x="628136" y="979742"/>
                      <a:pt x="644138" y="1009460"/>
                    </a:cubicBezTo>
                    <a:cubicBezTo>
                      <a:pt x="645948" y="1012794"/>
                      <a:pt x="644710" y="1016985"/>
                      <a:pt x="641376" y="1018795"/>
                    </a:cubicBezTo>
                    <a:cubicBezTo>
                      <a:pt x="640424" y="1019271"/>
                      <a:pt x="639376" y="1019557"/>
                      <a:pt x="638233" y="1019557"/>
                    </a:cubicBezTo>
                    <a:close/>
                    <a:moveTo>
                      <a:pt x="262757" y="1009651"/>
                    </a:moveTo>
                    <a:cubicBezTo>
                      <a:pt x="261805" y="1009651"/>
                      <a:pt x="260757" y="1009460"/>
                      <a:pt x="259900" y="1008984"/>
                    </a:cubicBezTo>
                    <a:cubicBezTo>
                      <a:pt x="228848" y="994411"/>
                      <a:pt x="198082" y="978028"/>
                      <a:pt x="168460" y="960216"/>
                    </a:cubicBezTo>
                    <a:cubicBezTo>
                      <a:pt x="165221" y="958311"/>
                      <a:pt x="164174" y="954025"/>
                      <a:pt x="166079" y="950786"/>
                    </a:cubicBezTo>
                    <a:cubicBezTo>
                      <a:pt x="168079" y="947548"/>
                      <a:pt x="172270" y="946500"/>
                      <a:pt x="175508" y="948405"/>
                    </a:cubicBezTo>
                    <a:cubicBezTo>
                      <a:pt x="204750" y="965931"/>
                      <a:pt x="235135" y="982124"/>
                      <a:pt x="265710" y="996506"/>
                    </a:cubicBezTo>
                    <a:cubicBezTo>
                      <a:pt x="269139" y="998126"/>
                      <a:pt x="270663" y="1002221"/>
                      <a:pt x="269044" y="1005650"/>
                    </a:cubicBezTo>
                    <a:cubicBezTo>
                      <a:pt x="267806" y="1008222"/>
                      <a:pt x="265329" y="1009651"/>
                      <a:pt x="262757" y="1009651"/>
                    </a:cubicBezTo>
                    <a:close/>
                    <a:moveTo>
                      <a:pt x="2402453" y="1004412"/>
                    </a:moveTo>
                    <a:cubicBezTo>
                      <a:pt x="2400167" y="1004412"/>
                      <a:pt x="2397977" y="1003269"/>
                      <a:pt x="2396739" y="1001269"/>
                    </a:cubicBezTo>
                    <a:cubicBezTo>
                      <a:pt x="2394643" y="998126"/>
                      <a:pt x="2395596" y="993839"/>
                      <a:pt x="2398739" y="991744"/>
                    </a:cubicBezTo>
                    <a:cubicBezTo>
                      <a:pt x="2427218" y="973075"/>
                      <a:pt x="2455698" y="953549"/>
                      <a:pt x="2483321" y="933546"/>
                    </a:cubicBezTo>
                    <a:cubicBezTo>
                      <a:pt x="2486464" y="931355"/>
                      <a:pt x="2490655" y="932022"/>
                      <a:pt x="2492941" y="935070"/>
                    </a:cubicBezTo>
                    <a:cubicBezTo>
                      <a:pt x="2495132" y="938118"/>
                      <a:pt x="2494465" y="942404"/>
                      <a:pt x="2491417" y="944690"/>
                    </a:cubicBezTo>
                    <a:cubicBezTo>
                      <a:pt x="2463604" y="964788"/>
                      <a:pt x="2435029" y="984505"/>
                      <a:pt x="2406359" y="1003269"/>
                    </a:cubicBezTo>
                    <a:cubicBezTo>
                      <a:pt x="2405025" y="1004031"/>
                      <a:pt x="2403692" y="1004412"/>
                      <a:pt x="2402453" y="1004412"/>
                    </a:cubicBezTo>
                    <a:close/>
                    <a:moveTo>
                      <a:pt x="1154488" y="975075"/>
                    </a:moveTo>
                    <a:cubicBezTo>
                      <a:pt x="1152107" y="975075"/>
                      <a:pt x="1149821" y="973837"/>
                      <a:pt x="1148582" y="971646"/>
                    </a:cubicBezTo>
                    <a:cubicBezTo>
                      <a:pt x="1146677" y="968408"/>
                      <a:pt x="1147820" y="964121"/>
                      <a:pt x="1151059" y="962216"/>
                    </a:cubicBezTo>
                    <a:cubicBezTo>
                      <a:pt x="1180110" y="945357"/>
                      <a:pt x="1208114" y="925736"/>
                      <a:pt x="1234498" y="903923"/>
                    </a:cubicBezTo>
                    <a:cubicBezTo>
                      <a:pt x="1237450" y="901542"/>
                      <a:pt x="1241737" y="901923"/>
                      <a:pt x="1244213" y="904781"/>
                    </a:cubicBezTo>
                    <a:cubicBezTo>
                      <a:pt x="1246595" y="907733"/>
                      <a:pt x="1246214" y="912020"/>
                      <a:pt x="1243356" y="914401"/>
                    </a:cubicBezTo>
                    <a:cubicBezTo>
                      <a:pt x="1216400" y="936689"/>
                      <a:pt x="1187730" y="956787"/>
                      <a:pt x="1158107" y="974027"/>
                    </a:cubicBezTo>
                    <a:cubicBezTo>
                      <a:pt x="1156869" y="974694"/>
                      <a:pt x="1155631" y="975075"/>
                      <a:pt x="1154488" y="975075"/>
                    </a:cubicBezTo>
                    <a:close/>
                    <a:moveTo>
                      <a:pt x="86354" y="903923"/>
                    </a:moveTo>
                    <a:cubicBezTo>
                      <a:pt x="84926" y="903923"/>
                      <a:pt x="83497" y="903447"/>
                      <a:pt x="82259" y="902590"/>
                    </a:cubicBezTo>
                    <a:cubicBezTo>
                      <a:pt x="54636" y="882016"/>
                      <a:pt x="27680" y="859918"/>
                      <a:pt x="2248" y="836677"/>
                    </a:cubicBezTo>
                    <a:cubicBezTo>
                      <a:pt x="-514" y="834105"/>
                      <a:pt x="-799" y="829819"/>
                      <a:pt x="1772" y="826961"/>
                    </a:cubicBezTo>
                    <a:cubicBezTo>
                      <a:pt x="4344" y="824104"/>
                      <a:pt x="8630" y="823913"/>
                      <a:pt x="11488" y="826485"/>
                    </a:cubicBezTo>
                    <a:cubicBezTo>
                      <a:pt x="36634" y="849345"/>
                      <a:pt x="63209" y="871253"/>
                      <a:pt x="90450" y="891541"/>
                    </a:cubicBezTo>
                    <a:cubicBezTo>
                      <a:pt x="93498" y="893827"/>
                      <a:pt x="94165" y="898113"/>
                      <a:pt x="91879" y="901161"/>
                    </a:cubicBezTo>
                    <a:cubicBezTo>
                      <a:pt x="90545" y="902971"/>
                      <a:pt x="88450" y="903923"/>
                      <a:pt x="86354" y="903923"/>
                    </a:cubicBezTo>
                    <a:close/>
                    <a:moveTo>
                      <a:pt x="2569141" y="883540"/>
                    </a:moveTo>
                    <a:cubicBezTo>
                      <a:pt x="2567141" y="883540"/>
                      <a:pt x="2565140" y="882683"/>
                      <a:pt x="2563807" y="880968"/>
                    </a:cubicBezTo>
                    <a:cubicBezTo>
                      <a:pt x="2561426" y="878015"/>
                      <a:pt x="2561902" y="873729"/>
                      <a:pt x="2564855" y="871348"/>
                    </a:cubicBezTo>
                    <a:cubicBezTo>
                      <a:pt x="2591525" y="850012"/>
                      <a:pt x="2617909" y="827819"/>
                      <a:pt x="2643436" y="805340"/>
                    </a:cubicBezTo>
                    <a:cubicBezTo>
                      <a:pt x="2646293" y="802863"/>
                      <a:pt x="2650580" y="803054"/>
                      <a:pt x="2653151" y="805911"/>
                    </a:cubicBezTo>
                    <a:cubicBezTo>
                      <a:pt x="2655628" y="808769"/>
                      <a:pt x="2655342" y="813055"/>
                      <a:pt x="2652580" y="815627"/>
                    </a:cubicBezTo>
                    <a:cubicBezTo>
                      <a:pt x="2626863" y="838296"/>
                      <a:pt x="2600288" y="860680"/>
                      <a:pt x="2573522" y="882111"/>
                    </a:cubicBezTo>
                    <a:cubicBezTo>
                      <a:pt x="2572189" y="883064"/>
                      <a:pt x="2570665" y="883540"/>
                      <a:pt x="2569141" y="883540"/>
                    </a:cubicBezTo>
                    <a:close/>
                    <a:moveTo>
                      <a:pt x="1312222" y="844011"/>
                    </a:moveTo>
                    <a:cubicBezTo>
                      <a:pt x="1310603" y="844011"/>
                      <a:pt x="1309079" y="843440"/>
                      <a:pt x="1307745" y="842392"/>
                    </a:cubicBezTo>
                    <a:cubicBezTo>
                      <a:pt x="1304888" y="839915"/>
                      <a:pt x="1304507" y="835629"/>
                      <a:pt x="1306983" y="832676"/>
                    </a:cubicBezTo>
                    <a:cubicBezTo>
                      <a:pt x="1329176" y="806768"/>
                      <a:pt x="1349083" y="778955"/>
                      <a:pt x="1366133" y="749999"/>
                    </a:cubicBezTo>
                    <a:cubicBezTo>
                      <a:pt x="1368038" y="746761"/>
                      <a:pt x="1372229" y="745618"/>
                      <a:pt x="1375563" y="747523"/>
                    </a:cubicBezTo>
                    <a:cubicBezTo>
                      <a:pt x="1378802" y="749428"/>
                      <a:pt x="1379945" y="753619"/>
                      <a:pt x="1378040" y="756953"/>
                    </a:cubicBezTo>
                    <a:cubicBezTo>
                      <a:pt x="1360609" y="786671"/>
                      <a:pt x="1340225" y="815150"/>
                      <a:pt x="1317461" y="841630"/>
                    </a:cubicBezTo>
                    <a:cubicBezTo>
                      <a:pt x="1316127" y="843154"/>
                      <a:pt x="1314127" y="844011"/>
                      <a:pt x="1312222" y="844011"/>
                    </a:cubicBezTo>
                    <a:close/>
                    <a:moveTo>
                      <a:pt x="568510" y="826485"/>
                    </a:moveTo>
                    <a:cubicBezTo>
                      <a:pt x="565271" y="826485"/>
                      <a:pt x="562414" y="824199"/>
                      <a:pt x="561747" y="820961"/>
                    </a:cubicBezTo>
                    <a:cubicBezTo>
                      <a:pt x="554889" y="787623"/>
                      <a:pt x="550222" y="752952"/>
                      <a:pt x="547841" y="718091"/>
                    </a:cubicBezTo>
                    <a:cubicBezTo>
                      <a:pt x="547555" y="714281"/>
                      <a:pt x="550412" y="711042"/>
                      <a:pt x="554222" y="710756"/>
                    </a:cubicBezTo>
                    <a:cubicBezTo>
                      <a:pt x="558032" y="710566"/>
                      <a:pt x="561271" y="713328"/>
                      <a:pt x="561557" y="717138"/>
                    </a:cubicBezTo>
                    <a:cubicBezTo>
                      <a:pt x="563938" y="751428"/>
                      <a:pt x="568605" y="785432"/>
                      <a:pt x="575273" y="818198"/>
                    </a:cubicBezTo>
                    <a:cubicBezTo>
                      <a:pt x="576034" y="821913"/>
                      <a:pt x="573653" y="825533"/>
                      <a:pt x="569939" y="826295"/>
                    </a:cubicBezTo>
                    <a:cubicBezTo>
                      <a:pt x="569462" y="826485"/>
                      <a:pt x="568986" y="826485"/>
                      <a:pt x="568510" y="826485"/>
                    </a:cubicBezTo>
                    <a:close/>
                    <a:moveTo>
                      <a:pt x="2723541" y="747332"/>
                    </a:moveTo>
                    <a:cubicBezTo>
                      <a:pt x="2721731" y="747332"/>
                      <a:pt x="2720017" y="746666"/>
                      <a:pt x="2718588" y="745237"/>
                    </a:cubicBezTo>
                    <a:cubicBezTo>
                      <a:pt x="2715921" y="742475"/>
                      <a:pt x="2716017" y="738188"/>
                      <a:pt x="2718683" y="735521"/>
                    </a:cubicBezTo>
                    <a:cubicBezTo>
                      <a:pt x="2743163" y="711709"/>
                      <a:pt x="2767261" y="687039"/>
                      <a:pt x="2790407" y="662179"/>
                    </a:cubicBezTo>
                    <a:cubicBezTo>
                      <a:pt x="2792978" y="659417"/>
                      <a:pt x="2797360" y="659226"/>
                      <a:pt x="2800122" y="661798"/>
                    </a:cubicBezTo>
                    <a:cubicBezTo>
                      <a:pt x="2802885" y="664370"/>
                      <a:pt x="2803075" y="668751"/>
                      <a:pt x="2800503" y="671513"/>
                    </a:cubicBezTo>
                    <a:cubicBezTo>
                      <a:pt x="2777167" y="696564"/>
                      <a:pt x="2752878" y="721424"/>
                      <a:pt x="2728304" y="745427"/>
                    </a:cubicBezTo>
                    <a:cubicBezTo>
                      <a:pt x="2726970" y="746666"/>
                      <a:pt x="2725256" y="747332"/>
                      <a:pt x="2723541" y="747332"/>
                    </a:cubicBezTo>
                    <a:close/>
                    <a:moveTo>
                      <a:pt x="1415854" y="667322"/>
                    </a:moveTo>
                    <a:cubicBezTo>
                      <a:pt x="1415092" y="667322"/>
                      <a:pt x="1414234" y="667227"/>
                      <a:pt x="1413473" y="666941"/>
                    </a:cubicBezTo>
                    <a:cubicBezTo>
                      <a:pt x="1409948" y="665608"/>
                      <a:pt x="1408139" y="661703"/>
                      <a:pt x="1409377" y="658083"/>
                    </a:cubicBezTo>
                    <a:cubicBezTo>
                      <a:pt x="1414425" y="644272"/>
                      <a:pt x="1427950" y="607601"/>
                      <a:pt x="1437571" y="560166"/>
                    </a:cubicBezTo>
                    <a:cubicBezTo>
                      <a:pt x="1438333" y="556451"/>
                      <a:pt x="1441952" y="554070"/>
                      <a:pt x="1445667" y="554832"/>
                    </a:cubicBezTo>
                    <a:cubicBezTo>
                      <a:pt x="1449382" y="555594"/>
                      <a:pt x="1451763" y="559214"/>
                      <a:pt x="1451001" y="562928"/>
                    </a:cubicBezTo>
                    <a:cubicBezTo>
                      <a:pt x="1441190" y="611411"/>
                      <a:pt x="1427379" y="648749"/>
                      <a:pt x="1422236" y="662846"/>
                    </a:cubicBezTo>
                    <a:cubicBezTo>
                      <a:pt x="1421283" y="665608"/>
                      <a:pt x="1418616" y="667322"/>
                      <a:pt x="1415854" y="667322"/>
                    </a:cubicBezTo>
                    <a:close/>
                    <a:moveTo>
                      <a:pt x="553841" y="621602"/>
                    </a:moveTo>
                    <a:cubicBezTo>
                      <a:pt x="553746" y="621602"/>
                      <a:pt x="553651" y="621602"/>
                      <a:pt x="553460" y="621602"/>
                    </a:cubicBezTo>
                    <a:cubicBezTo>
                      <a:pt x="549650" y="621412"/>
                      <a:pt x="546793" y="618173"/>
                      <a:pt x="546983" y="614363"/>
                    </a:cubicBezTo>
                    <a:cubicBezTo>
                      <a:pt x="548698" y="580359"/>
                      <a:pt x="552413" y="545688"/>
                      <a:pt x="558032" y="511303"/>
                    </a:cubicBezTo>
                    <a:cubicBezTo>
                      <a:pt x="558604" y="507588"/>
                      <a:pt x="562128" y="505016"/>
                      <a:pt x="565938" y="505588"/>
                    </a:cubicBezTo>
                    <a:cubicBezTo>
                      <a:pt x="569653" y="506159"/>
                      <a:pt x="572224" y="509684"/>
                      <a:pt x="571653" y="513494"/>
                    </a:cubicBezTo>
                    <a:cubicBezTo>
                      <a:pt x="566129" y="547403"/>
                      <a:pt x="562414" y="581597"/>
                      <a:pt x="560699" y="615125"/>
                    </a:cubicBezTo>
                    <a:cubicBezTo>
                      <a:pt x="560509" y="618745"/>
                      <a:pt x="557461" y="621602"/>
                      <a:pt x="553841" y="621602"/>
                    </a:cubicBezTo>
                    <a:close/>
                    <a:moveTo>
                      <a:pt x="2863749" y="596552"/>
                    </a:moveTo>
                    <a:cubicBezTo>
                      <a:pt x="2862225" y="596552"/>
                      <a:pt x="2860606" y="595980"/>
                      <a:pt x="2859368" y="594932"/>
                    </a:cubicBezTo>
                    <a:cubicBezTo>
                      <a:pt x="2856510" y="592456"/>
                      <a:pt x="2856129" y="588170"/>
                      <a:pt x="2858510" y="585217"/>
                    </a:cubicBezTo>
                    <a:cubicBezTo>
                      <a:pt x="2880513" y="559118"/>
                      <a:pt x="2902040" y="532067"/>
                      <a:pt x="2922519" y="505016"/>
                    </a:cubicBezTo>
                    <a:cubicBezTo>
                      <a:pt x="2924805" y="501968"/>
                      <a:pt x="2929091" y="501397"/>
                      <a:pt x="2932138" y="503683"/>
                    </a:cubicBezTo>
                    <a:cubicBezTo>
                      <a:pt x="2935186" y="505969"/>
                      <a:pt x="2935758" y="510255"/>
                      <a:pt x="2933472" y="513303"/>
                    </a:cubicBezTo>
                    <a:cubicBezTo>
                      <a:pt x="2912803" y="540545"/>
                      <a:pt x="2891086" y="567786"/>
                      <a:pt x="2868988" y="594075"/>
                    </a:cubicBezTo>
                    <a:cubicBezTo>
                      <a:pt x="2867655" y="595694"/>
                      <a:pt x="2865654" y="596552"/>
                      <a:pt x="2863749" y="596552"/>
                    </a:cubicBezTo>
                    <a:close/>
                    <a:moveTo>
                      <a:pt x="1455764" y="466154"/>
                    </a:moveTo>
                    <a:cubicBezTo>
                      <a:pt x="1455668" y="466154"/>
                      <a:pt x="1455668" y="466154"/>
                      <a:pt x="1455764" y="466154"/>
                    </a:cubicBezTo>
                    <a:cubicBezTo>
                      <a:pt x="1451858" y="466059"/>
                      <a:pt x="1448810" y="463011"/>
                      <a:pt x="1448906" y="459201"/>
                    </a:cubicBezTo>
                    <a:cubicBezTo>
                      <a:pt x="1448906" y="456534"/>
                      <a:pt x="1449001" y="453867"/>
                      <a:pt x="1449001" y="451200"/>
                    </a:cubicBezTo>
                    <a:cubicBezTo>
                      <a:pt x="1449001" y="419291"/>
                      <a:pt x="1445858" y="388049"/>
                      <a:pt x="1439762" y="358331"/>
                    </a:cubicBezTo>
                    <a:cubicBezTo>
                      <a:pt x="1439000" y="354617"/>
                      <a:pt x="1441381" y="350997"/>
                      <a:pt x="1445096" y="350235"/>
                    </a:cubicBezTo>
                    <a:cubicBezTo>
                      <a:pt x="1448810" y="349473"/>
                      <a:pt x="1452430" y="351854"/>
                      <a:pt x="1453192" y="355569"/>
                    </a:cubicBezTo>
                    <a:cubicBezTo>
                      <a:pt x="1459574" y="386144"/>
                      <a:pt x="1462812" y="418339"/>
                      <a:pt x="1462812" y="451200"/>
                    </a:cubicBezTo>
                    <a:cubicBezTo>
                      <a:pt x="1462812" y="453962"/>
                      <a:pt x="1462812" y="456725"/>
                      <a:pt x="1462717" y="459392"/>
                    </a:cubicBezTo>
                    <a:cubicBezTo>
                      <a:pt x="1462526" y="463106"/>
                      <a:pt x="1459478" y="466154"/>
                      <a:pt x="1455764" y="466154"/>
                    </a:cubicBezTo>
                    <a:close/>
                    <a:moveTo>
                      <a:pt x="586703" y="418625"/>
                    </a:moveTo>
                    <a:cubicBezTo>
                      <a:pt x="586131" y="418625"/>
                      <a:pt x="585464" y="418529"/>
                      <a:pt x="584893" y="418339"/>
                    </a:cubicBezTo>
                    <a:cubicBezTo>
                      <a:pt x="581273" y="417386"/>
                      <a:pt x="579083" y="413576"/>
                      <a:pt x="580035" y="409957"/>
                    </a:cubicBezTo>
                    <a:cubicBezTo>
                      <a:pt x="585941" y="388145"/>
                      <a:pt x="592703" y="366142"/>
                      <a:pt x="600038" y="344520"/>
                    </a:cubicBezTo>
                    <a:cubicBezTo>
                      <a:pt x="603848" y="333471"/>
                      <a:pt x="607943" y="322327"/>
                      <a:pt x="612420" y="311278"/>
                    </a:cubicBezTo>
                    <a:cubicBezTo>
                      <a:pt x="613849" y="307754"/>
                      <a:pt x="617849" y="306039"/>
                      <a:pt x="621374" y="307468"/>
                    </a:cubicBezTo>
                    <a:cubicBezTo>
                      <a:pt x="624898" y="308897"/>
                      <a:pt x="626612" y="312897"/>
                      <a:pt x="625183" y="316421"/>
                    </a:cubicBezTo>
                    <a:cubicBezTo>
                      <a:pt x="620897" y="327185"/>
                      <a:pt x="616802" y="338138"/>
                      <a:pt x="613087" y="348902"/>
                    </a:cubicBezTo>
                    <a:cubicBezTo>
                      <a:pt x="605848" y="370238"/>
                      <a:pt x="599180" y="391955"/>
                      <a:pt x="593370" y="413481"/>
                    </a:cubicBezTo>
                    <a:cubicBezTo>
                      <a:pt x="592513" y="416624"/>
                      <a:pt x="589655" y="418625"/>
                      <a:pt x="586703" y="418625"/>
                    </a:cubicBezTo>
                    <a:close/>
                    <a:moveTo>
                      <a:pt x="1413377" y="266510"/>
                    </a:moveTo>
                    <a:cubicBezTo>
                      <a:pt x="1410806" y="266510"/>
                      <a:pt x="1408424" y="265082"/>
                      <a:pt x="1407186" y="262605"/>
                    </a:cubicBezTo>
                    <a:cubicBezTo>
                      <a:pt x="1399852" y="247556"/>
                      <a:pt x="1391470" y="232697"/>
                      <a:pt x="1382231" y="218504"/>
                    </a:cubicBezTo>
                    <a:cubicBezTo>
                      <a:pt x="1373182" y="204598"/>
                      <a:pt x="1363085" y="190882"/>
                      <a:pt x="1352132" y="177833"/>
                    </a:cubicBezTo>
                    <a:cubicBezTo>
                      <a:pt x="1349655" y="174880"/>
                      <a:pt x="1350131" y="170594"/>
                      <a:pt x="1352989" y="168212"/>
                    </a:cubicBezTo>
                    <a:cubicBezTo>
                      <a:pt x="1355846" y="165831"/>
                      <a:pt x="1360228" y="166212"/>
                      <a:pt x="1362609" y="169070"/>
                    </a:cubicBezTo>
                    <a:cubicBezTo>
                      <a:pt x="1373849" y="182500"/>
                      <a:pt x="1384231" y="196692"/>
                      <a:pt x="1393661" y="211075"/>
                    </a:cubicBezTo>
                    <a:cubicBezTo>
                      <a:pt x="1403186" y="225743"/>
                      <a:pt x="1411949" y="241079"/>
                      <a:pt x="1419473" y="256700"/>
                    </a:cubicBezTo>
                    <a:cubicBezTo>
                      <a:pt x="1421092" y="260129"/>
                      <a:pt x="1419664" y="264224"/>
                      <a:pt x="1416330" y="265844"/>
                    </a:cubicBezTo>
                    <a:cubicBezTo>
                      <a:pt x="1415378" y="266320"/>
                      <a:pt x="1414330" y="266510"/>
                      <a:pt x="1413377" y="266510"/>
                    </a:cubicBezTo>
                    <a:close/>
                    <a:moveTo>
                      <a:pt x="664427" y="228601"/>
                    </a:moveTo>
                    <a:cubicBezTo>
                      <a:pt x="663188" y="228601"/>
                      <a:pt x="662045" y="228315"/>
                      <a:pt x="660902" y="227648"/>
                    </a:cubicBezTo>
                    <a:cubicBezTo>
                      <a:pt x="657664" y="225648"/>
                      <a:pt x="656616" y="221457"/>
                      <a:pt x="658521" y="218219"/>
                    </a:cubicBezTo>
                    <a:cubicBezTo>
                      <a:pt x="677095" y="187262"/>
                      <a:pt x="697859" y="159068"/>
                      <a:pt x="720243" y="134303"/>
                    </a:cubicBezTo>
                    <a:cubicBezTo>
                      <a:pt x="722815" y="131446"/>
                      <a:pt x="727101" y="131255"/>
                      <a:pt x="729958" y="133827"/>
                    </a:cubicBezTo>
                    <a:cubicBezTo>
                      <a:pt x="732816" y="136399"/>
                      <a:pt x="733007" y="140685"/>
                      <a:pt x="730435" y="143543"/>
                    </a:cubicBezTo>
                    <a:cubicBezTo>
                      <a:pt x="708623" y="167641"/>
                      <a:pt x="688430" y="195168"/>
                      <a:pt x="670237" y="225362"/>
                    </a:cubicBezTo>
                    <a:cubicBezTo>
                      <a:pt x="669094" y="227363"/>
                      <a:pt x="666808" y="228601"/>
                      <a:pt x="664427" y="228601"/>
                    </a:cubicBezTo>
                    <a:close/>
                    <a:moveTo>
                      <a:pt x="1283171" y="109253"/>
                    </a:moveTo>
                    <a:cubicBezTo>
                      <a:pt x="1281742" y="109253"/>
                      <a:pt x="1280218" y="108776"/>
                      <a:pt x="1278980" y="107824"/>
                    </a:cubicBezTo>
                    <a:cubicBezTo>
                      <a:pt x="1252024" y="87155"/>
                      <a:pt x="1222973" y="69438"/>
                      <a:pt x="1192397" y="55151"/>
                    </a:cubicBezTo>
                    <a:cubicBezTo>
                      <a:pt x="1188968" y="53531"/>
                      <a:pt x="1187444" y="49436"/>
                      <a:pt x="1189064" y="46007"/>
                    </a:cubicBezTo>
                    <a:cubicBezTo>
                      <a:pt x="1190683" y="42578"/>
                      <a:pt x="1194779" y="41149"/>
                      <a:pt x="1198208" y="42673"/>
                    </a:cubicBezTo>
                    <a:cubicBezTo>
                      <a:pt x="1229640" y="57437"/>
                      <a:pt x="1259644" y="75629"/>
                      <a:pt x="1287266" y="96870"/>
                    </a:cubicBezTo>
                    <a:cubicBezTo>
                      <a:pt x="1290314" y="99156"/>
                      <a:pt x="1290886" y="103442"/>
                      <a:pt x="1288505" y="106490"/>
                    </a:cubicBezTo>
                    <a:cubicBezTo>
                      <a:pt x="1287266" y="108395"/>
                      <a:pt x="1285266" y="109253"/>
                      <a:pt x="1283171" y="109253"/>
                    </a:cubicBezTo>
                    <a:close/>
                    <a:moveTo>
                      <a:pt x="802730" y="78011"/>
                    </a:moveTo>
                    <a:cubicBezTo>
                      <a:pt x="800539" y="78011"/>
                      <a:pt x="798348" y="76963"/>
                      <a:pt x="797015" y="74963"/>
                    </a:cubicBezTo>
                    <a:cubicBezTo>
                      <a:pt x="794919" y="71819"/>
                      <a:pt x="795681" y="67533"/>
                      <a:pt x="798824" y="65438"/>
                    </a:cubicBezTo>
                    <a:cubicBezTo>
                      <a:pt x="828066" y="45626"/>
                      <a:pt x="859594" y="30100"/>
                      <a:pt x="892550" y="19146"/>
                    </a:cubicBezTo>
                    <a:cubicBezTo>
                      <a:pt x="896170" y="17908"/>
                      <a:pt x="900075" y="19908"/>
                      <a:pt x="901218" y="23528"/>
                    </a:cubicBezTo>
                    <a:cubicBezTo>
                      <a:pt x="902456" y="27147"/>
                      <a:pt x="900456" y="31052"/>
                      <a:pt x="896837" y="32195"/>
                    </a:cubicBezTo>
                    <a:cubicBezTo>
                      <a:pt x="865118" y="42673"/>
                      <a:pt x="834733" y="57722"/>
                      <a:pt x="806540" y="76772"/>
                    </a:cubicBezTo>
                    <a:cubicBezTo>
                      <a:pt x="805301" y="77630"/>
                      <a:pt x="803968" y="78011"/>
                      <a:pt x="802730" y="78011"/>
                    </a:cubicBezTo>
                    <a:close/>
                    <a:moveTo>
                      <a:pt x="1098005" y="22956"/>
                    </a:moveTo>
                    <a:cubicBezTo>
                      <a:pt x="1097528" y="22956"/>
                      <a:pt x="1097052" y="22861"/>
                      <a:pt x="1096576" y="22766"/>
                    </a:cubicBezTo>
                    <a:cubicBezTo>
                      <a:pt x="1062953" y="15622"/>
                      <a:pt x="1029329" y="12669"/>
                      <a:pt x="995992" y="14098"/>
                    </a:cubicBezTo>
                    <a:cubicBezTo>
                      <a:pt x="992467" y="14193"/>
                      <a:pt x="989039" y="11336"/>
                      <a:pt x="988848" y="7526"/>
                    </a:cubicBezTo>
                    <a:cubicBezTo>
                      <a:pt x="988658" y="3716"/>
                      <a:pt x="991610" y="572"/>
                      <a:pt x="995420" y="382"/>
                    </a:cubicBezTo>
                    <a:cubicBezTo>
                      <a:pt x="1029901" y="-1142"/>
                      <a:pt x="1064762" y="1906"/>
                      <a:pt x="1099433" y="9335"/>
                    </a:cubicBezTo>
                    <a:cubicBezTo>
                      <a:pt x="1103148" y="10097"/>
                      <a:pt x="1105529" y="13812"/>
                      <a:pt x="1104767" y="17527"/>
                    </a:cubicBezTo>
                    <a:cubicBezTo>
                      <a:pt x="1104005" y="20765"/>
                      <a:pt x="1101148" y="22956"/>
                      <a:pt x="1098005" y="22956"/>
                    </a:cubicBezTo>
                    <a:close/>
                  </a:path>
                </a:pathLst>
              </a:custGeom>
              <a:solidFill>
                <a:srgbClr val="1509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D0BCE759-3CE5-DB7E-9240-E807656BA7D7}"/>
                  </a:ext>
                </a:extLst>
              </p:cNvPr>
              <p:cNvSpPr/>
              <p:nvPr/>
            </p:nvSpPr>
            <p:spPr>
              <a:xfrm>
                <a:off x="2156453" y="3110378"/>
                <a:ext cx="195965" cy="325313"/>
              </a:xfrm>
              <a:custGeom>
                <a:avLst/>
                <a:gdLst>
                  <a:gd name="connsiteX0" fmla="*/ 228020 w 228107"/>
                  <a:gd name="connsiteY0" fmla="*/ 178286 h 378669"/>
                  <a:gd name="connsiteX1" fmla="*/ 216495 w 228107"/>
                  <a:gd name="connsiteY1" fmla="*/ 217529 h 378669"/>
                  <a:gd name="connsiteX2" fmla="*/ 225544 w 228107"/>
                  <a:gd name="connsiteY2" fmla="*/ 257438 h 378669"/>
                  <a:gd name="connsiteX3" fmla="*/ 203541 w 228107"/>
                  <a:gd name="connsiteY3" fmla="*/ 291824 h 378669"/>
                  <a:gd name="connsiteX4" fmla="*/ 198493 w 228107"/>
                  <a:gd name="connsiteY4" fmla="*/ 332400 h 378669"/>
                  <a:gd name="connsiteX5" fmla="*/ 163441 w 228107"/>
                  <a:gd name="connsiteY5" fmla="*/ 352688 h 378669"/>
                  <a:gd name="connsiteX6" fmla="*/ 132389 w 228107"/>
                  <a:gd name="connsiteY6" fmla="*/ 378596 h 378669"/>
                  <a:gd name="connsiteX7" fmla="*/ 96956 w 228107"/>
                  <a:gd name="connsiteY7" fmla="*/ 359070 h 378669"/>
                  <a:gd name="connsiteX8" fmla="*/ 58666 w 228107"/>
                  <a:gd name="connsiteY8" fmla="*/ 345926 h 378669"/>
                  <a:gd name="connsiteX9" fmla="*/ 45902 w 228107"/>
                  <a:gd name="connsiteY9" fmla="*/ 307064 h 378669"/>
                  <a:gd name="connsiteX10" fmla="*/ 17708 w 228107"/>
                  <a:gd name="connsiteY10" fmla="*/ 277536 h 378669"/>
                  <a:gd name="connsiteX11" fmla="*/ 18946 w 228107"/>
                  <a:gd name="connsiteY11" fmla="*/ 236674 h 378669"/>
                  <a:gd name="connsiteX12" fmla="*/ 87 w 228107"/>
                  <a:gd name="connsiteY12" fmla="*/ 200384 h 378669"/>
                  <a:gd name="connsiteX13" fmla="*/ 11612 w 228107"/>
                  <a:gd name="connsiteY13" fmla="*/ 161141 h 378669"/>
                  <a:gd name="connsiteX14" fmla="*/ 2563 w 228107"/>
                  <a:gd name="connsiteY14" fmla="*/ 121231 h 378669"/>
                  <a:gd name="connsiteX15" fmla="*/ 24566 w 228107"/>
                  <a:gd name="connsiteY15" fmla="*/ 86846 h 378669"/>
                  <a:gd name="connsiteX16" fmla="*/ 29615 w 228107"/>
                  <a:gd name="connsiteY16" fmla="*/ 46269 h 378669"/>
                  <a:gd name="connsiteX17" fmla="*/ 64666 w 228107"/>
                  <a:gd name="connsiteY17" fmla="*/ 25981 h 378669"/>
                  <a:gd name="connsiteX18" fmla="*/ 95718 w 228107"/>
                  <a:gd name="connsiteY18" fmla="*/ 73 h 378669"/>
                  <a:gd name="connsiteX19" fmla="*/ 131151 w 228107"/>
                  <a:gd name="connsiteY19" fmla="*/ 19599 h 378669"/>
                  <a:gd name="connsiteX20" fmla="*/ 169442 w 228107"/>
                  <a:gd name="connsiteY20" fmla="*/ 32744 h 378669"/>
                  <a:gd name="connsiteX21" fmla="*/ 182205 w 228107"/>
                  <a:gd name="connsiteY21" fmla="*/ 71606 h 378669"/>
                  <a:gd name="connsiteX22" fmla="*/ 210399 w 228107"/>
                  <a:gd name="connsiteY22" fmla="*/ 101133 h 378669"/>
                  <a:gd name="connsiteX23" fmla="*/ 209161 w 228107"/>
                  <a:gd name="connsiteY23" fmla="*/ 141995 h 378669"/>
                  <a:gd name="connsiteX24" fmla="*/ 228020 w 228107"/>
                  <a:gd name="connsiteY24" fmla="*/ 178286 h 378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8107" h="378669">
                    <a:moveTo>
                      <a:pt x="228020" y="178286"/>
                    </a:moveTo>
                    <a:cubicBezTo>
                      <a:pt x="229258" y="191525"/>
                      <a:pt x="216876" y="204956"/>
                      <a:pt x="216495" y="217529"/>
                    </a:cubicBezTo>
                    <a:cubicBezTo>
                      <a:pt x="216114" y="230864"/>
                      <a:pt x="227639" y="245056"/>
                      <a:pt x="225544" y="257438"/>
                    </a:cubicBezTo>
                    <a:cubicBezTo>
                      <a:pt x="223258" y="270773"/>
                      <a:pt x="207637" y="280203"/>
                      <a:pt x="203541" y="291824"/>
                    </a:cubicBezTo>
                    <a:cubicBezTo>
                      <a:pt x="198969" y="304778"/>
                      <a:pt x="204970" y="322113"/>
                      <a:pt x="198493" y="332400"/>
                    </a:cubicBezTo>
                    <a:cubicBezTo>
                      <a:pt x="191063" y="344211"/>
                      <a:pt x="173061" y="345354"/>
                      <a:pt x="163441" y="352688"/>
                    </a:cubicBezTo>
                    <a:cubicBezTo>
                      <a:pt x="152678" y="360785"/>
                      <a:pt x="145248" y="377358"/>
                      <a:pt x="132389" y="378596"/>
                    </a:cubicBezTo>
                    <a:cubicBezTo>
                      <a:pt x="119530" y="379835"/>
                      <a:pt x="109053" y="364976"/>
                      <a:pt x="96956" y="359070"/>
                    </a:cubicBezTo>
                    <a:cubicBezTo>
                      <a:pt x="86098" y="353736"/>
                      <a:pt x="68286" y="356022"/>
                      <a:pt x="58666" y="345926"/>
                    </a:cubicBezTo>
                    <a:cubicBezTo>
                      <a:pt x="50284" y="337067"/>
                      <a:pt x="52855" y="318970"/>
                      <a:pt x="45902" y="307064"/>
                    </a:cubicBezTo>
                    <a:cubicBezTo>
                      <a:pt x="39711" y="296396"/>
                      <a:pt x="22471" y="290205"/>
                      <a:pt x="17708" y="277536"/>
                    </a:cubicBezTo>
                    <a:cubicBezTo>
                      <a:pt x="13327" y="265821"/>
                      <a:pt x="21899" y="249723"/>
                      <a:pt x="18946" y="236674"/>
                    </a:cubicBezTo>
                    <a:cubicBezTo>
                      <a:pt x="16184" y="224387"/>
                      <a:pt x="1421" y="213623"/>
                      <a:pt x="87" y="200384"/>
                    </a:cubicBezTo>
                    <a:cubicBezTo>
                      <a:pt x="-1151" y="187144"/>
                      <a:pt x="11231" y="173714"/>
                      <a:pt x="11612" y="161141"/>
                    </a:cubicBezTo>
                    <a:cubicBezTo>
                      <a:pt x="11993" y="147806"/>
                      <a:pt x="468" y="133613"/>
                      <a:pt x="2563" y="121231"/>
                    </a:cubicBezTo>
                    <a:cubicBezTo>
                      <a:pt x="4850" y="107896"/>
                      <a:pt x="20471" y="98466"/>
                      <a:pt x="24566" y="86846"/>
                    </a:cubicBezTo>
                    <a:cubicBezTo>
                      <a:pt x="29138" y="73892"/>
                      <a:pt x="23137" y="56556"/>
                      <a:pt x="29615" y="46269"/>
                    </a:cubicBezTo>
                    <a:cubicBezTo>
                      <a:pt x="37044" y="34458"/>
                      <a:pt x="55046" y="33315"/>
                      <a:pt x="64666" y="25981"/>
                    </a:cubicBezTo>
                    <a:cubicBezTo>
                      <a:pt x="75430" y="17885"/>
                      <a:pt x="82859" y="1311"/>
                      <a:pt x="95718" y="73"/>
                    </a:cubicBezTo>
                    <a:cubicBezTo>
                      <a:pt x="108577" y="-1165"/>
                      <a:pt x="119054" y="13694"/>
                      <a:pt x="131151" y="19599"/>
                    </a:cubicBezTo>
                    <a:cubicBezTo>
                      <a:pt x="142009" y="24933"/>
                      <a:pt x="159821" y="22647"/>
                      <a:pt x="169442" y="32744"/>
                    </a:cubicBezTo>
                    <a:cubicBezTo>
                      <a:pt x="177824" y="41602"/>
                      <a:pt x="175252" y="59699"/>
                      <a:pt x="182205" y="71606"/>
                    </a:cubicBezTo>
                    <a:cubicBezTo>
                      <a:pt x="188396" y="82274"/>
                      <a:pt x="205637" y="88465"/>
                      <a:pt x="210399" y="101133"/>
                    </a:cubicBezTo>
                    <a:cubicBezTo>
                      <a:pt x="214780" y="112849"/>
                      <a:pt x="206208" y="128946"/>
                      <a:pt x="209161" y="141995"/>
                    </a:cubicBezTo>
                    <a:cubicBezTo>
                      <a:pt x="211923" y="154283"/>
                      <a:pt x="226687" y="165046"/>
                      <a:pt x="228020" y="178286"/>
                    </a:cubicBezTo>
                    <a:close/>
                  </a:path>
                </a:pathLst>
              </a:custGeom>
              <a:solidFill>
                <a:srgbClr val="53A0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D8E65161-7FF3-87F3-E7C0-67232B4E9D2F}"/>
                  </a:ext>
                </a:extLst>
              </p:cNvPr>
              <p:cNvSpPr/>
              <p:nvPr/>
            </p:nvSpPr>
            <p:spPr>
              <a:xfrm>
                <a:off x="1892772" y="4054637"/>
                <a:ext cx="203093" cy="500742"/>
              </a:xfrm>
              <a:custGeom>
                <a:avLst/>
                <a:gdLst>
                  <a:gd name="connsiteX0" fmla="*/ 224816 w 236403"/>
                  <a:gd name="connsiteY0" fmla="*/ 247585 h 582872"/>
                  <a:gd name="connsiteX1" fmla="*/ 225006 w 236403"/>
                  <a:gd name="connsiteY1" fmla="*/ 250252 h 582872"/>
                  <a:gd name="connsiteX2" fmla="*/ 233388 w 236403"/>
                  <a:gd name="connsiteY2" fmla="*/ 387222 h 582872"/>
                  <a:gd name="connsiteX3" fmla="*/ 234150 w 236403"/>
                  <a:gd name="connsiteY3" fmla="*/ 405795 h 582872"/>
                  <a:gd name="connsiteX4" fmla="*/ 236246 w 236403"/>
                  <a:gd name="connsiteY4" fmla="*/ 527811 h 582872"/>
                  <a:gd name="connsiteX5" fmla="*/ 200527 w 236403"/>
                  <a:gd name="connsiteY5" fmla="*/ 579150 h 582872"/>
                  <a:gd name="connsiteX6" fmla="*/ 128518 w 236403"/>
                  <a:gd name="connsiteY6" fmla="*/ 547051 h 582872"/>
                  <a:gd name="connsiteX7" fmla="*/ 88894 w 236403"/>
                  <a:gd name="connsiteY7" fmla="*/ 433799 h 582872"/>
                  <a:gd name="connsiteX8" fmla="*/ 82512 w 236403"/>
                  <a:gd name="connsiteY8" fmla="*/ 414082 h 582872"/>
                  <a:gd name="connsiteX9" fmla="*/ 42221 w 236403"/>
                  <a:gd name="connsiteY9" fmla="*/ 280065 h 582872"/>
                  <a:gd name="connsiteX10" fmla="*/ 3359 w 236403"/>
                  <a:gd name="connsiteY10" fmla="*/ 131475 h 582872"/>
                  <a:gd name="connsiteX11" fmla="*/ 96133 w 236403"/>
                  <a:gd name="connsiteY11" fmla="*/ 411 h 582872"/>
                  <a:gd name="connsiteX12" fmla="*/ 96133 w 236403"/>
                  <a:gd name="connsiteY12" fmla="*/ 411 h 582872"/>
                  <a:gd name="connsiteX13" fmla="*/ 210242 w 236403"/>
                  <a:gd name="connsiteY13" fmla="*/ 94709 h 582872"/>
                  <a:gd name="connsiteX14" fmla="*/ 224816 w 236403"/>
                  <a:gd name="connsiteY14" fmla="*/ 247585 h 582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403" h="582872">
                    <a:moveTo>
                      <a:pt x="224816" y="247585"/>
                    </a:moveTo>
                    <a:cubicBezTo>
                      <a:pt x="224911" y="248442"/>
                      <a:pt x="224911" y="249395"/>
                      <a:pt x="225006" y="250252"/>
                    </a:cubicBezTo>
                    <a:cubicBezTo>
                      <a:pt x="228435" y="295781"/>
                      <a:pt x="231293" y="341406"/>
                      <a:pt x="233388" y="387222"/>
                    </a:cubicBezTo>
                    <a:cubicBezTo>
                      <a:pt x="233674" y="393413"/>
                      <a:pt x="233864" y="399604"/>
                      <a:pt x="234150" y="405795"/>
                    </a:cubicBezTo>
                    <a:cubicBezTo>
                      <a:pt x="235769" y="446276"/>
                      <a:pt x="236817" y="486948"/>
                      <a:pt x="236246" y="527811"/>
                    </a:cubicBezTo>
                    <a:cubicBezTo>
                      <a:pt x="235865" y="549908"/>
                      <a:pt x="222339" y="570768"/>
                      <a:pt x="200527" y="579150"/>
                    </a:cubicBezTo>
                    <a:cubicBezTo>
                      <a:pt x="171761" y="590199"/>
                      <a:pt x="139567" y="575816"/>
                      <a:pt x="128518" y="547051"/>
                    </a:cubicBezTo>
                    <a:cubicBezTo>
                      <a:pt x="114135" y="509522"/>
                      <a:pt x="101276" y="471708"/>
                      <a:pt x="88894" y="433799"/>
                    </a:cubicBezTo>
                    <a:cubicBezTo>
                      <a:pt x="86798" y="427226"/>
                      <a:pt x="84608" y="420654"/>
                      <a:pt x="82512" y="414082"/>
                    </a:cubicBezTo>
                    <a:cubicBezTo>
                      <a:pt x="68320" y="369600"/>
                      <a:pt x="54985" y="324833"/>
                      <a:pt x="42221" y="280065"/>
                    </a:cubicBezTo>
                    <a:cubicBezTo>
                      <a:pt x="35935" y="257967"/>
                      <a:pt x="18885" y="192340"/>
                      <a:pt x="3359" y="131475"/>
                    </a:cubicBezTo>
                    <a:cubicBezTo>
                      <a:pt x="-12833" y="68515"/>
                      <a:pt x="31363" y="6126"/>
                      <a:pt x="96133" y="411"/>
                    </a:cubicBezTo>
                    <a:lnTo>
                      <a:pt x="96133" y="411"/>
                    </a:lnTo>
                    <a:cubicBezTo>
                      <a:pt x="153569" y="-4637"/>
                      <a:pt x="204337" y="37368"/>
                      <a:pt x="210242" y="94709"/>
                    </a:cubicBezTo>
                    <a:cubicBezTo>
                      <a:pt x="216148" y="154907"/>
                      <a:pt x="223006" y="223391"/>
                      <a:pt x="224816" y="247585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D3E560DE-5300-F7C5-EDA7-51005F439965}"/>
                  </a:ext>
                </a:extLst>
              </p:cNvPr>
              <p:cNvSpPr/>
              <p:nvPr/>
            </p:nvSpPr>
            <p:spPr>
              <a:xfrm>
                <a:off x="1890694" y="3491501"/>
                <a:ext cx="277567" cy="735681"/>
              </a:xfrm>
              <a:custGeom>
                <a:avLst/>
                <a:gdLst>
                  <a:gd name="connsiteX0" fmla="*/ 323056 w 323093"/>
                  <a:gd name="connsiteY0" fmla="*/ 117081 h 856344"/>
                  <a:gd name="connsiteX1" fmla="*/ 295624 w 323093"/>
                  <a:gd name="connsiteY1" fmla="*/ 285579 h 856344"/>
                  <a:gd name="connsiteX2" fmla="*/ 288290 w 323093"/>
                  <a:gd name="connsiteY2" fmla="*/ 329108 h 856344"/>
                  <a:gd name="connsiteX3" fmla="*/ 232854 w 323093"/>
                  <a:gd name="connsiteY3" fmla="*/ 734968 h 856344"/>
                  <a:gd name="connsiteX4" fmla="*/ 71406 w 323093"/>
                  <a:gd name="connsiteY4" fmla="*/ 853745 h 856344"/>
                  <a:gd name="connsiteX5" fmla="*/ 65500 w 323093"/>
                  <a:gd name="connsiteY5" fmla="*/ 851935 h 856344"/>
                  <a:gd name="connsiteX6" fmla="*/ 921 w 323093"/>
                  <a:gd name="connsiteY6" fmla="*/ 742112 h 856344"/>
                  <a:gd name="connsiteX7" fmla="*/ 10636 w 323093"/>
                  <a:gd name="connsiteY7" fmla="*/ 668960 h 856344"/>
                  <a:gd name="connsiteX8" fmla="*/ 57213 w 323093"/>
                  <a:gd name="connsiteY8" fmla="*/ 297485 h 856344"/>
                  <a:gd name="connsiteX9" fmla="*/ 61881 w 323093"/>
                  <a:gd name="connsiteY9" fmla="*/ 263481 h 856344"/>
                  <a:gd name="connsiteX10" fmla="*/ 156750 w 323093"/>
                  <a:gd name="connsiteY10" fmla="*/ 12687 h 856344"/>
                  <a:gd name="connsiteX11" fmla="*/ 301149 w 323093"/>
                  <a:gd name="connsiteY11" fmla="*/ 46787 h 856344"/>
                  <a:gd name="connsiteX12" fmla="*/ 310388 w 323093"/>
                  <a:gd name="connsiteY12" fmla="*/ 61741 h 856344"/>
                  <a:gd name="connsiteX13" fmla="*/ 323056 w 323093"/>
                  <a:gd name="connsiteY13" fmla="*/ 117081 h 856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3093" h="856344">
                    <a:moveTo>
                      <a:pt x="323056" y="117081"/>
                    </a:moveTo>
                    <a:cubicBezTo>
                      <a:pt x="322866" y="125178"/>
                      <a:pt x="310674" y="195662"/>
                      <a:pt x="295624" y="285579"/>
                    </a:cubicBezTo>
                    <a:cubicBezTo>
                      <a:pt x="293243" y="299675"/>
                      <a:pt x="290862" y="314154"/>
                      <a:pt x="288290" y="329108"/>
                    </a:cubicBezTo>
                    <a:cubicBezTo>
                      <a:pt x="270383" y="437502"/>
                      <a:pt x="241236" y="656387"/>
                      <a:pt x="232854" y="734968"/>
                    </a:cubicBezTo>
                    <a:cubicBezTo>
                      <a:pt x="223996" y="817836"/>
                      <a:pt x="145796" y="868699"/>
                      <a:pt x="71406" y="853745"/>
                    </a:cubicBezTo>
                    <a:cubicBezTo>
                      <a:pt x="69786" y="853459"/>
                      <a:pt x="67786" y="852792"/>
                      <a:pt x="65500" y="851935"/>
                    </a:cubicBezTo>
                    <a:cubicBezTo>
                      <a:pt x="21018" y="835171"/>
                      <a:pt x="-5366" y="789261"/>
                      <a:pt x="921" y="742112"/>
                    </a:cubicBezTo>
                    <a:cubicBezTo>
                      <a:pt x="4635" y="713727"/>
                      <a:pt x="8636" y="684105"/>
                      <a:pt x="10636" y="668960"/>
                    </a:cubicBezTo>
                    <a:cubicBezTo>
                      <a:pt x="22923" y="576377"/>
                      <a:pt x="44545" y="390068"/>
                      <a:pt x="57213" y="297485"/>
                    </a:cubicBezTo>
                    <a:cubicBezTo>
                      <a:pt x="58737" y="286150"/>
                      <a:pt x="60357" y="274815"/>
                      <a:pt x="61881" y="263481"/>
                    </a:cubicBezTo>
                    <a:cubicBezTo>
                      <a:pt x="73406" y="179565"/>
                      <a:pt x="68167" y="58312"/>
                      <a:pt x="156750" y="12687"/>
                    </a:cubicBezTo>
                    <a:cubicBezTo>
                      <a:pt x="207423" y="-13411"/>
                      <a:pt x="268573" y="2115"/>
                      <a:pt x="301149" y="46787"/>
                    </a:cubicBezTo>
                    <a:cubicBezTo>
                      <a:pt x="304578" y="51454"/>
                      <a:pt x="307626" y="56502"/>
                      <a:pt x="310388" y="61741"/>
                    </a:cubicBezTo>
                    <a:cubicBezTo>
                      <a:pt x="319532" y="79553"/>
                      <a:pt x="323532" y="98508"/>
                      <a:pt x="323056" y="117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79413C5-DBDC-ABF7-9809-8270C0F221DB}"/>
                  </a:ext>
                </a:extLst>
              </p:cNvPr>
              <p:cNvSpPr/>
              <p:nvPr/>
            </p:nvSpPr>
            <p:spPr>
              <a:xfrm>
                <a:off x="2549875" y="5562518"/>
                <a:ext cx="108509" cy="252528"/>
              </a:xfrm>
              <a:custGeom>
                <a:avLst/>
                <a:gdLst>
                  <a:gd name="connsiteX0" fmla="*/ 72586 w 126306"/>
                  <a:gd name="connsiteY0" fmla="*/ 293947 h 293947"/>
                  <a:gd name="connsiteX1" fmla="*/ 126307 w 126306"/>
                  <a:gd name="connsiteY1" fmla="*/ 240893 h 293947"/>
                  <a:gd name="connsiteX2" fmla="*/ 106590 w 126306"/>
                  <a:gd name="connsiteY2" fmla="*/ 47821 h 293947"/>
                  <a:gd name="connsiteX3" fmla="*/ 47821 w 126306"/>
                  <a:gd name="connsiteY3" fmla="*/ 291 h 293947"/>
                  <a:gd name="connsiteX4" fmla="*/ 291 w 126306"/>
                  <a:gd name="connsiteY4" fmla="*/ 59060 h 293947"/>
                  <a:gd name="connsiteX5" fmla="*/ 19531 w 126306"/>
                  <a:gd name="connsiteY5" fmla="*/ 243464 h 293947"/>
                  <a:gd name="connsiteX6" fmla="*/ 72586 w 126306"/>
                  <a:gd name="connsiteY6" fmla="*/ 293947 h 29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306" h="293947">
                    <a:moveTo>
                      <a:pt x="72586" y="293947"/>
                    </a:moveTo>
                    <a:cubicBezTo>
                      <a:pt x="102113" y="294137"/>
                      <a:pt x="126116" y="270325"/>
                      <a:pt x="126307" y="240893"/>
                    </a:cubicBezTo>
                    <a:cubicBezTo>
                      <a:pt x="126307" y="236987"/>
                      <a:pt x="126307" y="234225"/>
                      <a:pt x="106590" y="47821"/>
                    </a:cubicBezTo>
                    <a:cubicBezTo>
                      <a:pt x="103447" y="18484"/>
                      <a:pt x="77253" y="-2757"/>
                      <a:pt x="47821" y="291"/>
                    </a:cubicBezTo>
                    <a:cubicBezTo>
                      <a:pt x="18484" y="3434"/>
                      <a:pt x="-2757" y="29723"/>
                      <a:pt x="291" y="59060"/>
                    </a:cubicBezTo>
                    <a:cubicBezTo>
                      <a:pt x="7244" y="124783"/>
                      <a:pt x="18579" y="231844"/>
                      <a:pt x="19531" y="243464"/>
                    </a:cubicBezTo>
                    <a:cubicBezTo>
                      <a:pt x="21151" y="271468"/>
                      <a:pt x="44201" y="293756"/>
                      <a:pt x="72586" y="293947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50D1040-8729-EC14-1BB6-299C43F68451}"/>
                  </a:ext>
                </a:extLst>
              </p:cNvPr>
              <p:cNvSpPr/>
              <p:nvPr/>
            </p:nvSpPr>
            <p:spPr>
              <a:xfrm>
                <a:off x="2541287" y="5670483"/>
                <a:ext cx="360483" cy="159867"/>
              </a:xfrm>
              <a:custGeom>
                <a:avLst/>
                <a:gdLst>
                  <a:gd name="connsiteX0" fmla="*/ 0 w 419608"/>
                  <a:gd name="connsiteY0" fmla="*/ 73976 h 186088"/>
                  <a:gd name="connsiteX1" fmla="*/ 0 w 419608"/>
                  <a:gd name="connsiteY1" fmla="*/ 73976 h 186088"/>
                  <a:gd name="connsiteX2" fmla="*/ 12763 w 419608"/>
                  <a:gd name="connsiteY2" fmla="*/ 123220 h 186088"/>
                  <a:gd name="connsiteX3" fmla="*/ 12001 w 419608"/>
                  <a:gd name="connsiteY3" fmla="*/ 126363 h 186088"/>
                  <a:gd name="connsiteX4" fmla="*/ 21050 w 419608"/>
                  <a:gd name="connsiteY4" fmla="*/ 173226 h 186088"/>
                  <a:gd name="connsiteX5" fmla="*/ 21050 w 419608"/>
                  <a:gd name="connsiteY5" fmla="*/ 173226 h 186088"/>
                  <a:gd name="connsiteX6" fmla="*/ 42005 w 419608"/>
                  <a:gd name="connsiteY6" fmla="*/ 183990 h 186088"/>
                  <a:gd name="connsiteX7" fmla="*/ 318706 w 419608"/>
                  <a:gd name="connsiteY7" fmla="*/ 186085 h 186088"/>
                  <a:gd name="connsiteX8" fmla="*/ 393954 w 419608"/>
                  <a:gd name="connsiteY8" fmla="*/ 160272 h 186088"/>
                  <a:gd name="connsiteX9" fmla="*/ 415861 w 419608"/>
                  <a:gd name="connsiteY9" fmla="*/ 142937 h 186088"/>
                  <a:gd name="connsiteX10" fmla="*/ 417005 w 419608"/>
                  <a:gd name="connsiteY10" fmla="*/ 128554 h 186088"/>
                  <a:gd name="connsiteX11" fmla="*/ 417005 w 419608"/>
                  <a:gd name="connsiteY11" fmla="*/ 128554 h 186088"/>
                  <a:gd name="connsiteX12" fmla="*/ 364426 w 419608"/>
                  <a:gd name="connsiteY12" fmla="*/ 97979 h 186088"/>
                  <a:gd name="connsiteX13" fmla="*/ 170307 w 419608"/>
                  <a:gd name="connsiteY13" fmla="*/ 62165 h 186088"/>
                  <a:gd name="connsiteX14" fmla="*/ 155543 w 419608"/>
                  <a:gd name="connsiteY14" fmla="*/ 11587 h 186088"/>
                  <a:gd name="connsiteX15" fmla="*/ 128873 w 419608"/>
                  <a:gd name="connsiteY15" fmla="*/ 5110 h 186088"/>
                  <a:gd name="connsiteX16" fmla="*/ 69247 w 419608"/>
                  <a:gd name="connsiteY16" fmla="*/ 67499 h 186088"/>
                  <a:gd name="connsiteX17" fmla="*/ 69247 w 419608"/>
                  <a:gd name="connsiteY17" fmla="*/ 67499 h 186088"/>
                  <a:gd name="connsiteX18" fmla="*/ 30004 w 419608"/>
                  <a:gd name="connsiteY18" fmla="*/ 63212 h 186088"/>
                  <a:gd name="connsiteX19" fmla="*/ 0 w 419608"/>
                  <a:gd name="connsiteY19" fmla="*/ 73976 h 18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9608" h="186088">
                    <a:moveTo>
                      <a:pt x="0" y="73976"/>
                    </a:moveTo>
                    <a:lnTo>
                      <a:pt x="0" y="73976"/>
                    </a:lnTo>
                    <a:cubicBezTo>
                      <a:pt x="12382" y="87120"/>
                      <a:pt x="17240" y="105694"/>
                      <a:pt x="12763" y="123220"/>
                    </a:cubicBezTo>
                    <a:lnTo>
                      <a:pt x="12001" y="126363"/>
                    </a:lnTo>
                    <a:cubicBezTo>
                      <a:pt x="7906" y="142556"/>
                      <a:pt x="11239" y="159701"/>
                      <a:pt x="21050" y="173226"/>
                    </a:cubicBezTo>
                    <a:lnTo>
                      <a:pt x="21050" y="173226"/>
                    </a:lnTo>
                    <a:cubicBezTo>
                      <a:pt x="25908" y="179894"/>
                      <a:pt x="33718" y="183894"/>
                      <a:pt x="42005" y="183990"/>
                    </a:cubicBezTo>
                    <a:lnTo>
                      <a:pt x="318706" y="186085"/>
                    </a:lnTo>
                    <a:cubicBezTo>
                      <a:pt x="346043" y="186276"/>
                      <a:pt x="372523" y="177227"/>
                      <a:pt x="393954" y="160272"/>
                    </a:cubicBezTo>
                    <a:lnTo>
                      <a:pt x="415861" y="142937"/>
                    </a:lnTo>
                    <a:cubicBezTo>
                      <a:pt x="420338" y="139412"/>
                      <a:pt x="420910" y="132745"/>
                      <a:pt x="417005" y="128554"/>
                    </a:cubicBezTo>
                    <a:lnTo>
                      <a:pt x="417005" y="128554"/>
                    </a:lnTo>
                    <a:cubicBezTo>
                      <a:pt x="403003" y="113219"/>
                      <a:pt x="384619" y="102551"/>
                      <a:pt x="364426" y="97979"/>
                    </a:cubicBezTo>
                    <a:cubicBezTo>
                      <a:pt x="314706" y="86739"/>
                      <a:pt x="172402" y="65308"/>
                      <a:pt x="170307" y="62165"/>
                    </a:cubicBezTo>
                    <a:cubicBezTo>
                      <a:pt x="168592" y="59593"/>
                      <a:pt x="161353" y="33018"/>
                      <a:pt x="155543" y="11587"/>
                    </a:cubicBezTo>
                    <a:cubicBezTo>
                      <a:pt x="152305" y="-319"/>
                      <a:pt x="137160" y="-4034"/>
                      <a:pt x="128873" y="5110"/>
                    </a:cubicBezTo>
                    <a:cubicBezTo>
                      <a:pt x="128873" y="5110"/>
                      <a:pt x="106013" y="91311"/>
                      <a:pt x="69247" y="67499"/>
                    </a:cubicBezTo>
                    <a:lnTo>
                      <a:pt x="69247" y="67499"/>
                    </a:lnTo>
                    <a:cubicBezTo>
                      <a:pt x="57531" y="60069"/>
                      <a:pt x="43053" y="58545"/>
                      <a:pt x="30004" y="63212"/>
                    </a:cubicBezTo>
                    <a:lnTo>
                      <a:pt x="0" y="73976"/>
                    </a:lnTo>
                    <a:close/>
                  </a:path>
                </a:pathLst>
              </a:custGeom>
              <a:solidFill>
                <a:srgbClr val="1508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5128463B-66FE-644C-AD89-CEA2D4E80F89}"/>
                  </a:ext>
                </a:extLst>
              </p:cNvPr>
              <p:cNvSpPr/>
              <p:nvPr/>
            </p:nvSpPr>
            <p:spPr>
              <a:xfrm>
                <a:off x="2550288" y="5789433"/>
                <a:ext cx="350963" cy="40916"/>
              </a:xfrm>
              <a:custGeom>
                <a:avLst/>
                <a:gdLst>
                  <a:gd name="connsiteX0" fmla="*/ 333280 w 408527"/>
                  <a:gd name="connsiteY0" fmla="*/ 17907 h 47627"/>
                  <a:gd name="connsiteX1" fmla="*/ 19145 w 408527"/>
                  <a:gd name="connsiteY1" fmla="*/ 13716 h 47627"/>
                  <a:gd name="connsiteX2" fmla="*/ 0 w 408527"/>
                  <a:gd name="connsiteY2" fmla="*/ 6667 h 47627"/>
                  <a:gd name="connsiteX3" fmla="*/ 10573 w 408527"/>
                  <a:gd name="connsiteY3" fmla="*/ 34766 h 47627"/>
                  <a:gd name="connsiteX4" fmla="*/ 31528 w 408527"/>
                  <a:gd name="connsiteY4" fmla="*/ 45529 h 47627"/>
                  <a:gd name="connsiteX5" fmla="*/ 308229 w 408527"/>
                  <a:gd name="connsiteY5" fmla="*/ 47625 h 47627"/>
                  <a:gd name="connsiteX6" fmla="*/ 383477 w 408527"/>
                  <a:gd name="connsiteY6" fmla="*/ 21812 h 47627"/>
                  <a:gd name="connsiteX7" fmla="*/ 405384 w 408527"/>
                  <a:gd name="connsiteY7" fmla="*/ 4477 h 47627"/>
                  <a:gd name="connsiteX8" fmla="*/ 408527 w 408527"/>
                  <a:gd name="connsiteY8" fmla="*/ 0 h 47627"/>
                  <a:gd name="connsiteX9" fmla="*/ 333280 w 408527"/>
                  <a:gd name="connsiteY9" fmla="*/ 17907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8527" h="47627">
                    <a:moveTo>
                      <a:pt x="333280" y="17907"/>
                    </a:moveTo>
                    <a:lnTo>
                      <a:pt x="19145" y="13716"/>
                    </a:lnTo>
                    <a:cubicBezTo>
                      <a:pt x="11811" y="13621"/>
                      <a:pt x="5048" y="11049"/>
                      <a:pt x="0" y="6667"/>
                    </a:cubicBezTo>
                    <a:cubicBezTo>
                      <a:pt x="857" y="16669"/>
                      <a:pt x="4477" y="26384"/>
                      <a:pt x="10573" y="34766"/>
                    </a:cubicBezTo>
                    <a:cubicBezTo>
                      <a:pt x="15431" y="41434"/>
                      <a:pt x="23241" y="45434"/>
                      <a:pt x="31528" y="45529"/>
                    </a:cubicBezTo>
                    <a:lnTo>
                      <a:pt x="308229" y="47625"/>
                    </a:lnTo>
                    <a:cubicBezTo>
                      <a:pt x="335566" y="47815"/>
                      <a:pt x="362045" y="38767"/>
                      <a:pt x="383477" y="21812"/>
                    </a:cubicBezTo>
                    <a:lnTo>
                      <a:pt x="405384" y="4477"/>
                    </a:lnTo>
                    <a:cubicBezTo>
                      <a:pt x="406908" y="3238"/>
                      <a:pt x="407956" y="1714"/>
                      <a:pt x="408527" y="0"/>
                    </a:cubicBezTo>
                    <a:cubicBezTo>
                      <a:pt x="385191" y="12001"/>
                      <a:pt x="359188" y="18288"/>
                      <a:pt x="333280" y="17907"/>
                    </a:cubicBez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AFBECB4C-9324-F844-6995-7E237AF8D910}"/>
                  </a:ext>
                </a:extLst>
              </p:cNvPr>
              <p:cNvSpPr/>
              <p:nvPr/>
            </p:nvSpPr>
            <p:spPr>
              <a:xfrm>
                <a:off x="2671476" y="5720612"/>
                <a:ext cx="29379" cy="31670"/>
              </a:xfrm>
              <a:custGeom>
                <a:avLst/>
                <a:gdLst>
                  <a:gd name="connsiteX0" fmla="*/ 5048 w 34198"/>
                  <a:gd name="connsiteY0" fmla="*/ 36865 h 36865"/>
                  <a:gd name="connsiteX1" fmla="*/ 2286 w 34198"/>
                  <a:gd name="connsiteY1" fmla="*/ 32865 h 36865"/>
                  <a:gd name="connsiteX2" fmla="*/ 5429 w 34198"/>
                  <a:gd name="connsiteY2" fmla="*/ 36580 h 36865"/>
                  <a:gd name="connsiteX3" fmla="*/ 33719 w 34198"/>
                  <a:gd name="connsiteY3" fmla="*/ 6957 h 36865"/>
                  <a:gd name="connsiteX4" fmla="*/ 31433 w 34198"/>
                  <a:gd name="connsiteY4" fmla="*/ 480 h 36865"/>
                  <a:gd name="connsiteX5" fmla="*/ 24956 w 34198"/>
                  <a:gd name="connsiteY5" fmla="*/ 2766 h 36865"/>
                  <a:gd name="connsiteX6" fmla="*/ 0 w 34198"/>
                  <a:gd name="connsiteY6" fmla="*/ 28579 h 36865"/>
                  <a:gd name="connsiteX7" fmla="*/ 2286 w 34198"/>
                  <a:gd name="connsiteY7" fmla="*/ 32865 h 36865"/>
                  <a:gd name="connsiteX8" fmla="*/ 5048 w 34198"/>
                  <a:gd name="connsiteY8" fmla="*/ 36865 h 3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98" h="36865">
                    <a:moveTo>
                      <a:pt x="5048" y="36865"/>
                    </a:moveTo>
                    <a:lnTo>
                      <a:pt x="2286" y="32865"/>
                    </a:lnTo>
                    <a:lnTo>
                      <a:pt x="5429" y="36580"/>
                    </a:lnTo>
                    <a:cubicBezTo>
                      <a:pt x="13145" y="31436"/>
                      <a:pt x="27051" y="20768"/>
                      <a:pt x="33719" y="6957"/>
                    </a:cubicBezTo>
                    <a:cubicBezTo>
                      <a:pt x="34862" y="4576"/>
                      <a:pt x="33909" y="1623"/>
                      <a:pt x="31433" y="480"/>
                    </a:cubicBezTo>
                    <a:cubicBezTo>
                      <a:pt x="29051" y="-663"/>
                      <a:pt x="26099" y="289"/>
                      <a:pt x="24956" y="2766"/>
                    </a:cubicBezTo>
                    <a:cubicBezTo>
                      <a:pt x="20765" y="11338"/>
                      <a:pt x="11716" y="20673"/>
                      <a:pt x="0" y="28579"/>
                    </a:cubicBezTo>
                    <a:lnTo>
                      <a:pt x="2286" y="32865"/>
                    </a:lnTo>
                    <a:lnTo>
                      <a:pt x="5048" y="36865"/>
                    </a:ln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06054513-CE4B-FB5A-2905-4E9340A864FD}"/>
                  </a:ext>
                </a:extLst>
              </p:cNvPr>
              <p:cNvSpPr/>
              <p:nvPr/>
            </p:nvSpPr>
            <p:spPr>
              <a:xfrm>
                <a:off x="2694306" y="5728059"/>
                <a:ext cx="29379" cy="31670"/>
              </a:xfrm>
              <a:custGeom>
                <a:avLst/>
                <a:gdLst>
                  <a:gd name="connsiteX0" fmla="*/ 5048 w 34198"/>
                  <a:gd name="connsiteY0" fmla="*/ 36865 h 36865"/>
                  <a:gd name="connsiteX1" fmla="*/ 2286 w 34198"/>
                  <a:gd name="connsiteY1" fmla="*/ 32865 h 36865"/>
                  <a:gd name="connsiteX2" fmla="*/ 5429 w 34198"/>
                  <a:gd name="connsiteY2" fmla="*/ 36580 h 36865"/>
                  <a:gd name="connsiteX3" fmla="*/ 33718 w 34198"/>
                  <a:gd name="connsiteY3" fmla="*/ 6957 h 36865"/>
                  <a:gd name="connsiteX4" fmla="*/ 31433 w 34198"/>
                  <a:gd name="connsiteY4" fmla="*/ 480 h 36865"/>
                  <a:gd name="connsiteX5" fmla="*/ 24955 w 34198"/>
                  <a:gd name="connsiteY5" fmla="*/ 2766 h 36865"/>
                  <a:gd name="connsiteX6" fmla="*/ 0 w 34198"/>
                  <a:gd name="connsiteY6" fmla="*/ 28579 h 36865"/>
                  <a:gd name="connsiteX7" fmla="*/ 2286 w 34198"/>
                  <a:gd name="connsiteY7" fmla="*/ 32865 h 36865"/>
                  <a:gd name="connsiteX8" fmla="*/ 5048 w 34198"/>
                  <a:gd name="connsiteY8" fmla="*/ 36865 h 3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98" h="36865">
                    <a:moveTo>
                      <a:pt x="5048" y="36865"/>
                    </a:moveTo>
                    <a:lnTo>
                      <a:pt x="2286" y="32865"/>
                    </a:lnTo>
                    <a:lnTo>
                      <a:pt x="5429" y="36580"/>
                    </a:lnTo>
                    <a:cubicBezTo>
                      <a:pt x="13145" y="31436"/>
                      <a:pt x="27051" y="20768"/>
                      <a:pt x="33718" y="6957"/>
                    </a:cubicBezTo>
                    <a:cubicBezTo>
                      <a:pt x="34862" y="4576"/>
                      <a:pt x="33909" y="1623"/>
                      <a:pt x="31433" y="480"/>
                    </a:cubicBezTo>
                    <a:cubicBezTo>
                      <a:pt x="29051" y="-663"/>
                      <a:pt x="26098" y="289"/>
                      <a:pt x="24955" y="2766"/>
                    </a:cubicBezTo>
                    <a:cubicBezTo>
                      <a:pt x="20764" y="11338"/>
                      <a:pt x="11716" y="20673"/>
                      <a:pt x="0" y="28579"/>
                    </a:cubicBezTo>
                    <a:lnTo>
                      <a:pt x="2286" y="32865"/>
                    </a:lnTo>
                    <a:lnTo>
                      <a:pt x="5048" y="36865"/>
                    </a:ln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F212FAA-E435-54F3-2F25-2FE3528135D2}"/>
                  </a:ext>
                </a:extLst>
              </p:cNvPr>
              <p:cNvSpPr/>
              <p:nvPr/>
            </p:nvSpPr>
            <p:spPr>
              <a:xfrm>
                <a:off x="2716973" y="5735587"/>
                <a:ext cx="29461" cy="31589"/>
              </a:xfrm>
              <a:custGeom>
                <a:avLst/>
                <a:gdLst>
                  <a:gd name="connsiteX0" fmla="*/ 5143 w 34293"/>
                  <a:gd name="connsiteY0" fmla="*/ 36770 h 36770"/>
                  <a:gd name="connsiteX1" fmla="*/ 2381 w 34293"/>
                  <a:gd name="connsiteY1" fmla="*/ 32770 h 36770"/>
                  <a:gd name="connsiteX2" fmla="*/ 5429 w 34293"/>
                  <a:gd name="connsiteY2" fmla="*/ 36580 h 36770"/>
                  <a:gd name="connsiteX3" fmla="*/ 33814 w 34293"/>
                  <a:gd name="connsiteY3" fmla="*/ 6957 h 36770"/>
                  <a:gd name="connsiteX4" fmla="*/ 31528 w 34293"/>
                  <a:gd name="connsiteY4" fmla="*/ 480 h 36770"/>
                  <a:gd name="connsiteX5" fmla="*/ 25051 w 34293"/>
                  <a:gd name="connsiteY5" fmla="*/ 2766 h 36770"/>
                  <a:gd name="connsiteX6" fmla="*/ 0 w 34293"/>
                  <a:gd name="connsiteY6" fmla="*/ 28579 h 36770"/>
                  <a:gd name="connsiteX7" fmla="*/ 2286 w 34293"/>
                  <a:gd name="connsiteY7" fmla="*/ 32865 h 36770"/>
                  <a:gd name="connsiteX8" fmla="*/ 5143 w 34293"/>
                  <a:gd name="connsiteY8" fmla="*/ 36770 h 36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3" h="36770">
                    <a:moveTo>
                      <a:pt x="5143" y="36770"/>
                    </a:moveTo>
                    <a:lnTo>
                      <a:pt x="2381" y="32770"/>
                    </a:lnTo>
                    <a:lnTo>
                      <a:pt x="5429" y="36580"/>
                    </a:lnTo>
                    <a:cubicBezTo>
                      <a:pt x="13144" y="31436"/>
                      <a:pt x="27051" y="20768"/>
                      <a:pt x="33814" y="6957"/>
                    </a:cubicBezTo>
                    <a:cubicBezTo>
                      <a:pt x="34957" y="4576"/>
                      <a:pt x="34004" y="1623"/>
                      <a:pt x="31528" y="480"/>
                    </a:cubicBezTo>
                    <a:cubicBezTo>
                      <a:pt x="29146" y="-663"/>
                      <a:pt x="26194" y="289"/>
                      <a:pt x="25051" y="2766"/>
                    </a:cubicBezTo>
                    <a:cubicBezTo>
                      <a:pt x="20860" y="11338"/>
                      <a:pt x="11716" y="20768"/>
                      <a:pt x="0" y="28579"/>
                    </a:cubicBezTo>
                    <a:lnTo>
                      <a:pt x="2286" y="32865"/>
                    </a:lnTo>
                    <a:lnTo>
                      <a:pt x="5143" y="36770"/>
                    </a:ln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79409935-6471-9460-9F4B-E8305548AFD8}"/>
                  </a:ext>
                </a:extLst>
              </p:cNvPr>
              <p:cNvSpPr/>
              <p:nvPr/>
            </p:nvSpPr>
            <p:spPr>
              <a:xfrm>
                <a:off x="2242662" y="4189256"/>
                <a:ext cx="432138" cy="1489404"/>
              </a:xfrm>
              <a:custGeom>
                <a:avLst/>
                <a:gdLst>
                  <a:gd name="connsiteX0" fmla="*/ 500670 w 503016"/>
                  <a:gd name="connsiteY0" fmla="*/ 1686991 h 1733689"/>
                  <a:gd name="connsiteX1" fmla="*/ 416660 w 503016"/>
                  <a:gd name="connsiteY1" fmla="*/ 1732329 h 1733689"/>
                  <a:gd name="connsiteX2" fmla="*/ 318743 w 503016"/>
                  <a:gd name="connsiteY2" fmla="*/ 1685752 h 1733689"/>
                  <a:gd name="connsiteX3" fmla="*/ 93286 w 503016"/>
                  <a:gd name="connsiteY3" fmla="*/ 655624 h 1733689"/>
                  <a:gd name="connsiteX4" fmla="*/ 80141 w 503016"/>
                  <a:gd name="connsiteY4" fmla="*/ 595521 h 1733689"/>
                  <a:gd name="connsiteX5" fmla="*/ 20705 w 503016"/>
                  <a:gd name="connsiteY5" fmla="*/ 324058 h 1733689"/>
                  <a:gd name="connsiteX6" fmla="*/ 4894 w 503016"/>
                  <a:gd name="connsiteY6" fmla="*/ 251859 h 1733689"/>
                  <a:gd name="connsiteX7" fmla="*/ 82523 w 503016"/>
                  <a:gd name="connsiteY7" fmla="*/ 41737 h 1733689"/>
                  <a:gd name="connsiteX8" fmla="*/ 88428 w 503016"/>
                  <a:gd name="connsiteY8" fmla="*/ 37451 h 1733689"/>
                  <a:gd name="connsiteX9" fmla="*/ 88428 w 503016"/>
                  <a:gd name="connsiteY9" fmla="*/ 37451 h 1733689"/>
                  <a:gd name="connsiteX10" fmla="*/ 162723 w 503016"/>
                  <a:gd name="connsiteY10" fmla="*/ 4875 h 1733689"/>
                  <a:gd name="connsiteX11" fmla="*/ 400658 w 503016"/>
                  <a:gd name="connsiteY11" fmla="*/ 132892 h 1733689"/>
                  <a:gd name="connsiteX12" fmla="*/ 409611 w 503016"/>
                  <a:gd name="connsiteY12" fmla="*/ 162800 h 1733689"/>
                  <a:gd name="connsiteX13" fmla="*/ 414088 w 503016"/>
                  <a:gd name="connsiteY13" fmla="*/ 195471 h 1733689"/>
                  <a:gd name="connsiteX14" fmla="*/ 415231 w 503016"/>
                  <a:gd name="connsiteY14" fmla="*/ 214616 h 1733689"/>
                  <a:gd name="connsiteX15" fmla="*/ 502670 w 503016"/>
                  <a:gd name="connsiteY15" fmla="*/ 1660320 h 1733689"/>
                  <a:gd name="connsiteX16" fmla="*/ 500670 w 503016"/>
                  <a:gd name="connsiteY16" fmla="*/ 1686991 h 1733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3016" h="1733689">
                    <a:moveTo>
                      <a:pt x="500670" y="1686991"/>
                    </a:moveTo>
                    <a:cubicBezTo>
                      <a:pt x="492574" y="1717090"/>
                      <a:pt x="463808" y="1727091"/>
                      <a:pt x="416660" y="1732329"/>
                    </a:cubicBezTo>
                    <a:cubicBezTo>
                      <a:pt x="370463" y="1737378"/>
                      <a:pt x="328363" y="1729758"/>
                      <a:pt x="318743" y="1685752"/>
                    </a:cubicBezTo>
                    <a:lnTo>
                      <a:pt x="93286" y="655624"/>
                    </a:lnTo>
                    <a:lnTo>
                      <a:pt x="80141" y="595521"/>
                    </a:lnTo>
                    <a:lnTo>
                      <a:pt x="20705" y="324058"/>
                    </a:lnTo>
                    <a:lnTo>
                      <a:pt x="4894" y="251859"/>
                    </a:lnTo>
                    <a:cubicBezTo>
                      <a:pt x="-13108" y="170134"/>
                      <a:pt x="19848" y="89076"/>
                      <a:pt x="82523" y="41737"/>
                    </a:cubicBezTo>
                    <a:cubicBezTo>
                      <a:pt x="84523" y="40309"/>
                      <a:pt x="86428" y="38880"/>
                      <a:pt x="88428" y="37451"/>
                    </a:cubicBezTo>
                    <a:lnTo>
                      <a:pt x="88428" y="37451"/>
                    </a:lnTo>
                    <a:cubicBezTo>
                      <a:pt x="110145" y="22211"/>
                      <a:pt x="135196" y="10971"/>
                      <a:pt x="162723" y="4875"/>
                    </a:cubicBezTo>
                    <a:cubicBezTo>
                      <a:pt x="264164" y="-17413"/>
                      <a:pt x="364558" y="38689"/>
                      <a:pt x="400658" y="132892"/>
                    </a:cubicBezTo>
                    <a:cubicBezTo>
                      <a:pt x="404372" y="142417"/>
                      <a:pt x="407325" y="152418"/>
                      <a:pt x="409611" y="162800"/>
                    </a:cubicBezTo>
                    <a:cubicBezTo>
                      <a:pt x="411897" y="173277"/>
                      <a:pt x="413421" y="184993"/>
                      <a:pt x="414088" y="195471"/>
                    </a:cubicBezTo>
                    <a:lnTo>
                      <a:pt x="415231" y="214616"/>
                    </a:lnTo>
                    <a:lnTo>
                      <a:pt x="502670" y="1660320"/>
                    </a:lnTo>
                    <a:cubicBezTo>
                      <a:pt x="503528" y="1670703"/>
                      <a:pt x="502766" y="1679466"/>
                      <a:pt x="500670" y="168699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15933741-5CE4-061F-2EB7-3EF5EBEF5266}"/>
                  </a:ext>
                </a:extLst>
              </p:cNvPr>
              <p:cNvSpPr/>
              <p:nvPr/>
            </p:nvSpPr>
            <p:spPr>
              <a:xfrm>
                <a:off x="1932785" y="5550935"/>
                <a:ext cx="131980" cy="255384"/>
              </a:xfrm>
              <a:custGeom>
                <a:avLst/>
                <a:gdLst>
                  <a:gd name="connsiteX0" fmla="*/ 49747 w 153627"/>
                  <a:gd name="connsiteY0" fmla="*/ 297047 h 297271"/>
                  <a:gd name="connsiteX1" fmla="*/ 108516 w 153627"/>
                  <a:gd name="connsiteY1" fmla="*/ 252089 h 297271"/>
                  <a:gd name="connsiteX2" fmla="*/ 152141 w 153627"/>
                  <a:gd name="connsiteY2" fmla="*/ 67304 h 297271"/>
                  <a:gd name="connsiteX3" fmla="*/ 111660 w 153627"/>
                  <a:gd name="connsiteY3" fmla="*/ 1487 h 297271"/>
                  <a:gd name="connsiteX4" fmla="*/ 45842 w 153627"/>
                  <a:gd name="connsiteY4" fmla="*/ 41968 h 297271"/>
                  <a:gd name="connsiteX5" fmla="*/ 217 w 153627"/>
                  <a:gd name="connsiteY5" fmla="*/ 237707 h 297271"/>
                  <a:gd name="connsiteX6" fmla="*/ 49747 w 153627"/>
                  <a:gd name="connsiteY6" fmla="*/ 297047 h 29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627" h="297271">
                    <a:moveTo>
                      <a:pt x="49747" y="297047"/>
                    </a:moveTo>
                    <a:cubicBezTo>
                      <a:pt x="78227" y="299619"/>
                      <a:pt x="103659" y="279807"/>
                      <a:pt x="108516" y="252089"/>
                    </a:cubicBezTo>
                    <a:cubicBezTo>
                      <a:pt x="111279" y="239326"/>
                      <a:pt x="136520" y="132646"/>
                      <a:pt x="152141" y="67304"/>
                    </a:cubicBezTo>
                    <a:cubicBezTo>
                      <a:pt x="159094" y="37968"/>
                      <a:pt x="140997" y="8440"/>
                      <a:pt x="111660" y="1487"/>
                    </a:cubicBezTo>
                    <a:cubicBezTo>
                      <a:pt x="82418" y="-5466"/>
                      <a:pt x="52795" y="12631"/>
                      <a:pt x="45842" y="41968"/>
                    </a:cubicBezTo>
                    <a:cubicBezTo>
                      <a:pt x="979" y="230087"/>
                      <a:pt x="693" y="232659"/>
                      <a:pt x="217" y="237707"/>
                    </a:cubicBezTo>
                    <a:cubicBezTo>
                      <a:pt x="-2450" y="267711"/>
                      <a:pt x="19743" y="294285"/>
                      <a:pt x="49747" y="297047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D89AE2F-F655-F508-7B27-061CD334D503}"/>
                  </a:ext>
                </a:extLst>
              </p:cNvPr>
              <p:cNvSpPr/>
              <p:nvPr/>
            </p:nvSpPr>
            <p:spPr>
              <a:xfrm>
                <a:off x="1906623" y="5740909"/>
                <a:ext cx="138945" cy="75282"/>
              </a:xfrm>
              <a:custGeom>
                <a:avLst/>
                <a:gdLst>
                  <a:gd name="connsiteX0" fmla="*/ 0 w 161734"/>
                  <a:gd name="connsiteY0" fmla="*/ 87630 h 87630"/>
                  <a:gd name="connsiteX1" fmla="*/ 161735 w 161734"/>
                  <a:gd name="connsiteY1" fmla="*/ 87630 h 87630"/>
                  <a:gd name="connsiteX2" fmla="*/ 146018 w 161734"/>
                  <a:gd name="connsiteY2" fmla="*/ 0 h 87630"/>
                  <a:gd name="connsiteX3" fmla="*/ 142685 w 161734"/>
                  <a:gd name="connsiteY3" fmla="*/ 1334 h 87630"/>
                  <a:gd name="connsiteX4" fmla="*/ 29908 w 161734"/>
                  <a:gd name="connsiteY4" fmla="*/ 0 h 87630"/>
                  <a:gd name="connsiteX5" fmla="*/ 29908 w 161734"/>
                  <a:gd name="connsiteY5" fmla="*/ 0 h 87630"/>
                  <a:gd name="connsiteX6" fmla="*/ 0 w 161734"/>
                  <a:gd name="connsiteY6" fmla="*/ 87630 h 87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734" h="87630">
                    <a:moveTo>
                      <a:pt x="0" y="87630"/>
                    </a:moveTo>
                    <a:lnTo>
                      <a:pt x="161735" y="87630"/>
                    </a:lnTo>
                    <a:lnTo>
                      <a:pt x="146018" y="0"/>
                    </a:lnTo>
                    <a:lnTo>
                      <a:pt x="142685" y="1334"/>
                    </a:lnTo>
                    <a:cubicBezTo>
                      <a:pt x="106394" y="15716"/>
                      <a:pt x="65818" y="15240"/>
                      <a:pt x="29908" y="0"/>
                    </a:cubicBezTo>
                    <a:lnTo>
                      <a:pt x="29908" y="0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1508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63CC45BF-604D-126E-FB47-55188436C0D1}"/>
                  </a:ext>
                </a:extLst>
              </p:cNvPr>
              <p:cNvSpPr/>
              <p:nvPr/>
            </p:nvSpPr>
            <p:spPr>
              <a:xfrm>
                <a:off x="1906704" y="5816110"/>
                <a:ext cx="138945" cy="26021"/>
              </a:xfrm>
              <a:custGeom>
                <a:avLst/>
                <a:gdLst>
                  <a:gd name="connsiteX0" fmla="*/ 30195 w 161734"/>
                  <a:gd name="connsiteY0" fmla="*/ 30290 h 30289"/>
                  <a:gd name="connsiteX1" fmla="*/ 131445 w 161734"/>
                  <a:gd name="connsiteY1" fmla="*/ 30290 h 30289"/>
                  <a:gd name="connsiteX2" fmla="*/ 161735 w 161734"/>
                  <a:gd name="connsiteY2" fmla="*/ 0 h 30289"/>
                  <a:gd name="connsiteX3" fmla="*/ 161735 w 161734"/>
                  <a:gd name="connsiteY3" fmla="*/ 0 h 30289"/>
                  <a:gd name="connsiteX4" fmla="*/ 1 w 161734"/>
                  <a:gd name="connsiteY4" fmla="*/ 0 h 30289"/>
                  <a:gd name="connsiteX5" fmla="*/ 1 w 161734"/>
                  <a:gd name="connsiteY5" fmla="*/ 0 h 30289"/>
                  <a:gd name="connsiteX6" fmla="*/ 30195 w 161734"/>
                  <a:gd name="connsiteY6" fmla="*/ 30290 h 3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734" h="30289">
                    <a:moveTo>
                      <a:pt x="30195" y="30290"/>
                    </a:moveTo>
                    <a:lnTo>
                      <a:pt x="131445" y="30290"/>
                    </a:lnTo>
                    <a:cubicBezTo>
                      <a:pt x="148114" y="30290"/>
                      <a:pt x="161735" y="16764"/>
                      <a:pt x="161735" y="0"/>
                    </a:cubicBezTo>
                    <a:lnTo>
                      <a:pt x="161735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-95" y="16764"/>
                      <a:pt x="13431" y="30290"/>
                      <a:pt x="30195" y="30290"/>
                    </a:cubicBez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CC5FCE56-E448-4123-EC83-D75EDD65C37A}"/>
                  </a:ext>
                </a:extLst>
              </p:cNvPr>
              <p:cNvSpPr/>
              <p:nvPr/>
            </p:nvSpPr>
            <p:spPr>
              <a:xfrm>
                <a:off x="1942055" y="5725950"/>
                <a:ext cx="70536" cy="42453"/>
              </a:xfrm>
              <a:custGeom>
                <a:avLst/>
                <a:gdLst>
                  <a:gd name="connsiteX0" fmla="*/ 95 w 82105"/>
                  <a:gd name="connsiteY0" fmla="*/ 49417 h 49416"/>
                  <a:gd name="connsiteX1" fmla="*/ 82105 w 82105"/>
                  <a:gd name="connsiteY1" fmla="*/ 49417 h 49416"/>
                  <a:gd name="connsiteX2" fmla="*/ 72961 w 82105"/>
                  <a:gd name="connsiteY2" fmla="*/ 19699 h 49416"/>
                  <a:gd name="connsiteX3" fmla="*/ 50482 w 82105"/>
                  <a:gd name="connsiteY3" fmla="*/ 1792 h 49416"/>
                  <a:gd name="connsiteX4" fmla="*/ 27337 w 82105"/>
                  <a:gd name="connsiteY4" fmla="*/ 77 h 49416"/>
                  <a:gd name="connsiteX5" fmla="*/ 0 w 82105"/>
                  <a:gd name="connsiteY5" fmla="*/ 25414 h 49416"/>
                  <a:gd name="connsiteX6" fmla="*/ 0 w 82105"/>
                  <a:gd name="connsiteY6" fmla="*/ 49417 h 4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05" h="49416">
                    <a:moveTo>
                      <a:pt x="95" y="49417"/>
                    </a:moveTo>
                    <a:lnTo>
                      <a:pt x="82105" y="49417"/>
                    </a:lnTo>
                    <a:lnTo>
                      <a:pt x="72961" y="19699"/>
                    </a:lnTo>
                    <a:cubicBezTo>
                      <a:pt x="69913" y="9697"/>
                      <a:pt x="60960" y="2553"/>
                      <a:pt x="50482" y="1792"/>
                    </a:cubicBezTo>
                    <a:lnTo>
                      <a:pt x="27337" y="77"/>
                    </a:lnTo>
                    <a:cubicBezTo>
                      <a:pt x="12573" y="-1066"/>
                      <a:pt x="0" y="10650"/>
                      <a:pt x="0" y="25414"/>
                    </a:cubicBezTo>
                    <a:lnTo>
                      <a:pt x="0" y="49417"/>
                    </a:lnTo>
                    <a:close/>
                  </a:path>
                </a:pathLst>
              </a:custGeom>
              <a:solidFill>
                <a:srgbClr val="1508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F958592-D5C4-C685-F6B0-1E4DE67F0C62}"/>
                  </a:ext>
                </a:extLst>
              </p:cNvPr>
              <p:cNvSpPr/>
              <p:nvPr/>
            </p:nvSpPr>
            <p:spPr>
              <a:xfrm>
                <a:off x="1946801" y="5816682"/>
                <a:ext cx="155687" cy="26021"/>
              </a:xfrm>
              <a:custGeom>
                <a:avLst/>
                <a:gdLst>
                  <a:gd name="connsiteX0" fmla="*/ 180594 w 181222"/>
                  <a:gd name="connsiteY0" fmla="*/ 0 h 30289"/>
                  <a:gd name="connsiteX1" fmla="*/ 180880 w 181222"/>
                  <a:gd name="connsiteY1" fmla="*/ 953 h 30289"/>
                  <a:gd name="connsiteX2" fmla="*/ 154686 w 181222"/>
                  <a:gd name="connsiteY2" fmla="*/ 27242 h 30289"/>
                  <a:gd name="connsiteX3" fmla="*/ 130397 w 181222"/>
                  <a:gd name="connsiteY3" fmla="*/ 30289 h 30289"/>
                  <a:gd name="connsiteX4" fmla="*/ 0 w 181222"/>
                  <a:gd name="connsiteY4" fmla="*/ 30289 h 30289"/>
                  <a:gd name="connsiteX5" fmla="*/ 0 w 181222"/>
                  <a:gd name="connsiteY5" fmla="*/ 0 h 30289"/>
                  <a:gd name="connsiteX6" fmla="*/ 180594 w 181222"/>
                  <a:gd name="connsiteY6" fmla="*/ 0 h 30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222" h="30289">
                    <a:moveTo>
                      <a:pt x="180594" y="0"/>
                    </a:moveTo>
                    <a:cubicBezTo>
                      <a:pt x="180689" y="190"/>
                      <a:pt x="180785" y="571"/>
                      <a:pt x="180880" y="953"/>
                    </a:cubicBezTo>
                    <a:cubicBezTo>
                      <a:pt x="183452" y="13526"/>
                      <a:pt x="171260" y="25146"/>
                      <a:pt x="154686" y="27242"/>
                    </a:cubicBezTo>
                    <a:lnTo>
                      <a:pt x="130397" y="30289"/>
                    </a:lnTo>
                    <a:lnTo>
                      <a:pt x="0" y="30289"/>
                    </a:lnTo>
                    <a:lnTo>
                      <a:pt x="0" y="0"/>
                    </a:lnTo>
                    <a:lnTo>
                      <a:pt x="180594" y="0"/>
                    </a:lnTo>
                    <a:close/>
                  </a:path>
                </a:pathLst>
              </a:custGeom>
              <a:solidFill>
                <a:srgbClr val="F1F5F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E3A407B0-74CD-C58F-4A7A-E807344333FE}"/>
                  </a:ext>
                </a:extLst>
              </p:cNvPr>
              <p:cNvSpPr/>
              <p:nvPr/>
            </p:nvSpPr>
            <p:spPr>
              <a:xfrm>
                <a:off x="1946801" y="5766371"/>
                <a:ext cx="155065" cy="50311"/>
              </a:xfrm>
              <a:custGeom>
                <a:avLst/>
                <a:gdLst>
                  <a:gd name="connsiteX0" fmla="*/ 0 w 180498"/>
                  <a:gd name="connsiteY0" fmla="*/ 58563 h 58563"/>
                  <a:gd name="connsiteX1" fmla="*/ 103823 w 180498"/>
                  <a:gd name="connsiteY1" fmla="*/ 3795 h 58563"/>
                  <a:gd name="connsiteX2" fmla="*/ 112681 w 180498"/>
                  <a:gd name="connsiteY2" fmla="*/ 6366 h 58563"/>
                  <a:gd name="connsiteX3" fmla="*/ 180499 w 180498"/>
                  <a:gd name="connsiteY3" fmla="*/ 58563 h 58563"/>
                  <a:gd name="connsiteX4" fmla="*/ 0 w 180498"/>
                  <a:gd name="connsiteY4" fmla="*/ 58563 h 58563"/>
                  <a:gd name="connsiteX5" fmla="*/ 0 w 180498"/>
                  <a:gd name="connsiteY5" fmla="*/ 58563 h 58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498" h="58563">
                    <a:moveTo>
                      <a:pt x="0" y="58563"/>
                    </a:moveTo>
                    <a:cubicBezTo>
                      <a:pt x="0" y="17701"/>
                      <a:pt x="53626" y="-10588"/>
                      <a:pt x="103823" y="3795"/>
                    </a:cubicBezTo>
                    <a:lnTo>
                      <a:pt x="112681" y="6366"/>
                    </a:lnTo>
                    <a:cubicBezTo>
                      <a:pt x="144399" y="15510"/>
                      <a:pt x="168974" y="34655"/>
                      <a:pt x="180499" y="58563"/>
                    </a:cubicBezTo>
                    <a:lnTo>
                      <a:pt x="0" y="58563"/>
                    </a:lnTo>
                    <a:lnTo>
                      <a:pt x="0" y="58563"/>
                    </a:lnTo>
                    <a:close/>
                  </a:path>
                </a:pathLst>
              </a:custGeom>
              <a:solidFill>
                <a:srgbClr val="53A0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18BEE171-D9AB-6D8E-1367-CA614303A691}"/>
                  </a:ext>
                </a:extLst>
              </p:cNvPr>
              <p:cNvSpPr/>
              <p:nvPr/>
            </p:nvSpPr>
            <p:spPr>
              <a:xfrm>
                <a:off x="1921544" y="4218276"/>
                <a:ext cx="521519" cy="1500677"/>
              </a:xfrm>
              <a:custGeom>
                <a:avLst/>
                <a:gdLst>
                  <a:gd name="connsiteX0" fmla="*/ 602709 w 607057"/>
                  <a:gd name="connsiteY0" fmla="*/ 249225 h 1746811"/>
                  <a:gd name="connsiteX1" fmla="*/ 593755 w 607057"/>
                  <a:gd name="connsiteY1" fmla="*/ 279990 h 1746811"/>
                  <a:gd name="connsiteX2" fmla="*/ 593469 w 607057"/>
                  <a:gd name="connsiteY2" fmla="*/ 280753 h 1746811"/>
                  <a:gd name="connsiteX3" fmla="*/ 467073 w 607057"/>
                  <a:gd name="connsiteY3" fmla="*/ 621748 h 1746811"/>
                  <a:gd name="connsiteX4" fmla="*/ 179799 w 607057"/>
                  <a:gd name="connsiteY4" fmla="*/ 1704264 h 1746811"/>
                  <a:gd name="connsiteX5" fmla="*/ 81882 w 607057"/>
                  <a:gd name="connsiteY5" fmla="*/ 1736268 h 1746811"/>
                  <a:gd name="connsiteX6" fmla="*/ 1681 w 607057"/>
                  <a:gd name="connsiteY6" fmla="*/ 1675974 h 1746811"/>
                  <a:gd name="connsiteX7" fmla="*/ 1205 w 607057"/>
                  <a:gd name="connsiteY7" fmla="*/ 1652638 h 1746811"/>
                  <a:gd name="connsiteX8" fmla="*/ 196848 w 607057"/>
                  <a:gd name="connsiteY8" fmla="*/ 165214 h 1746811"/>
                  <a:gd name="connsiteX9" fmla="*/ 205802 w 607057"/>
                  <a:gd name="connsiteY9" fmla="*/ 134258 h 1746811"/>
                  <a:gd name="connsiteX10" fmla="*/ 205802 w 607057"/>
                  <a:gd name="connsiteY10" fmla="*/ 134258 h 1746811"/>
                  <a:gd name="connsiteX11" fmla="*/ 441736 w 607057"/>
                  <a:gd name="connsiteY11" fmla="*/ 4337 h 1746811"/>
                  <a:gd name="connsiteX12" fmla="*/ 448023 w 607057"/>
                  <a:gd name="connsiteY12" fmla="*/ 5766 h 1746811"/>
                  <a:gd name="connsiteX13" fmla="*/ 456309 w 607057"/>
                  <a:gd name="connsiteY13" fmla="*/ 7956 h 1746811"/>
                  <a:gd name="connsiteX14" fmla="*/ 602709 w 607057"/>
                  <a:gd name="connsiteY14" fmla="*/ 249225 h 174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07057" h="1746811">
                    <a:moveTo>
                      <a:pt x="602709" y="249225"/>
                    </a:moveTo>
                    <a:cubicBezTo>
                      <a:pt x="600613" y="259512"/>
                      <a:pt x="597279" y="270561"/>
                      <a:pt x="593755" y="279990"/>
                    </a:cubicBezTo>
                    <a:lnTo>
                      <a:pt x="593469" y="280753"/>
                    </a:lnTo>
                    <a:lnTo>
                      <a:pt x="467073" y="621748"/>
                    </a:lnTo>
                    <a:lnTo>
                      <a:pt x="179799" y="1704264"/>
                    </a:lnTo>
                    <a:cubicBezTo>
                      <a:pt x="161701" y="1752460"/>
                      <a:pt x="130078" y="1754365"/>
                      <a:pt x="81882" y="1736268"/>
                    </a:cubicBezTo>
                    <a:cubicBezTo>
                      <a:pt x="46639" y="1723028"/>
                      <a:pt x="9682" y="1705502"/>
                      <a:pt x="1681" y="1675974"/>
                    </a:cubicBezTo>
                    <a:cubicBezTo>
                      <a:pt x="-319" y="1668926"/>
                      <a:pt x="-605" y="1661211"/>
                      <a:pt x="1205" y="1652638"/>
                    </a:cubicBezTo>
                    <a:lnTo>
                      <a:pt x="196848" y="165214"/>
                    </a:lnTo>
                    <a:cubicBezTo>
                      <a:pt x="199039" y="154546"/>
                      <a:pt x="202087" y="144164"/>
                      <a:pt x="205802" y="134258"/>
                    </a:cubicBezTo>
                    <a:lnTo>
                      <a:pt x="205802" y="134258"/>
                    </a:lnTo>
                    <a:cubicBezTo>
                      <a:pt x="241044" y="40246"/>
                      <a:pt x="340390" y="-16618"/>
                      <a:pt x="441736" y="4337"/>
                    </a:cubicBezTo>
                    <a:cubicBezTo>
                      <a:pt x="443832" y="4718"/>
                      <a:pt x="445927" y="5194"/>
                      <a:pt x="448023" y="5766"/>
                    </a:cubicBezTo>
                    <a:cubicBezTo>
                      <a:pt x="450880" y="6432"/>
                      <a:pt x="453642" y="7194"/>
                      <a:pt x="456309" y="7956"/>
                    </a:cubicBezTo>
                    <a:cubicBezTo>
                      <a:pt x="560037" y="37294"/>
                      <a:pt x="624902" y="142164"/>
                      <a:pt x="602709" y="249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A49010D0-D258-2761-AFA2-4072A579AA74}"/>
                  </a:ext>
                </a:extLst>
              </p:cNvPr>
              <p:cNvSpPr/>
              <p:nvPr/>
            </p:nvSpPr>
            <p:spPr>
              <a:xfrm>
                <a:off x="2052605" y="3410016"/>
                <a:ext cx="755852" cy="1003914"/>
              </a:xfrm>
              <a:custGeom>
                <a:avLst/>
                <a:gdLst>
                  <a:gd name="connsiteX0" fmla="*/ 879824 w 879824"/>
                  <a:gd name="connsiteY0" fmla="*/ 466154 h 1168572"/>
                  <a:gd name="connsiteX1" fmla="*/ 658654 w 879824"/>
                  <a:gd name="connsiteY1" fmla="*/ 457391 h 1168572"/>
                  <a:gd name="connsiteX2" fmla="*/ 634270 w 879824"/>
                  <a:gd name="connsiteY2" fmla="*/ 1089851 h 1168572"/>
                  <a:gd name="connsiteX3" fmla="*/ 219837 w 879824"/>
                  <a:gd name="connsiteY3" fmla="*/ 1164717 h 1168572"/>
                  <a:gd name="connsiteX4" fmla="*/ 45244 w 879824"/>
                  <a:gd name="connsiteY4" fmla="*/ 1097185 h 1168572"/>
                  <a:gd name="connsiteX5" fmla="*/ 0 w 879824"/>
                  <a:gd name="connsiteY5" fmla="*/ 96774 h 1168572"/>
                  <a:gd name="connsiteX6" fmla="*/ 275844 w 879824"/>
                  <a:gd name="connsiteY6" fmla="*/ 0 h 1168572"/>
                  <a:gd name="connsiteX7" fmla="*/ 561689 w 879824"/>
                  <a:gd name="connsiteY7" fmla="*/ 55436 h 1168572"/>
                  <a:gd name="connsiteX8" fmla="*/ 750380 w 879824"/>
                  <a:gd name="connsiteY8" fmla="*/ 200216 h 1168572"/>
                  <a:gd name="connsiteX9" fmla="*/ 822103 w 879824"/>
                  <a:gd name="connsiteY9" fmla="*/ 347663 h 1168572"/>
                  <a:gd name="connsiteX10" fmla="*/ 879824 w 879824"/>
                  <a:gd name="connsiteY10" fmla="*/ 466154 h 116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9824" h="1168572">
                    <a:moveTo>
                      <a:pt x="879824" y="466154"/>
                    </a:moveTo>
                    <a:lnTo>
                      <a:pt x="658654" y="457391"/>
                    </a:lnTo>
                    <a:lnTo>
                      <a:pt x="634270" y="1089851"/>
                    </a:lnTo>
                    <a:cubicBezTo>
                      <a:pt x="634270" y="1089851"/>
                      <a:pt x="417386" y="1189101"/>
                      <a:pt x="219837" y="1164717"/>
                    </a:cubicBezTo>
                    <a:cubicBezTo>
                      <a:pt x="157258" y="1157002"/>
                      <a:pt x="96488" y="1136904"/>
                      <a:pt x="45244" y="1097185"/>
                    </a:cubicBezTo>
                    <a:lnTo>
                      <a:pt x="0" y="96774"/>
                    </a:lnTo>
                    <a:lnTo>
                      <a:pt x="275844" y="0"/>
                    </a:lnTo>
                    <a:lnTo>
                      <a:pt x="561689" y="55436"/>
                    </a:lnTo>
                    <a:cubicBezTo>
                      <a:pt x="643795" y="71342"/>
                      <a:pt x="713708" y="124968"/>
                      <a:pt x="750380" y="200216"/>
                    </a:cubicBezTo>
                    <a:lnTo>
                      <a:pt x="822103" y="347663"/>
                    </a:lnTo>
                    <a:lnTo>
                      <a:pt x="879824" y="4661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8E57B2AF-778F-7643-484C-060282B7C02E}"/>
                  </a:ext>
                </a:extLst>
              </p:cNvPr>
              <p:cNvSpPr/>
              <p:nvPr/>
            </p:nvSpPr>
            <p:spPr>
              <a:xfrm>
                <a:off x="2618451" y="3708609"/>
                <a:ext cx="200234" cy="117997"/>
              </a:xfrm>
              <a:custGeom>
                <a:avLst/>
                <a:gdLst>
                  <a:gd name="connsiteX0" fmla="*/ 233077 w 233076"/>
                  <a:gd name="connsiteY0" fmla="*/ 137350 h 137350"/>
                  <a:gd name="connsiteX1" fmla="*/ 0 w 233076"/>
                  <a:gd name="connsiteY1" fmla="*/ 109823 h 137350"/>
                  <a:gd name="connsiteX2" fmla="*/ 163449 w 233076"/>
                  <a:gd name="connsiteY2" fmla="*/ 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076" h="137350">
                    <a:moveTo>
                      <a:pt x="233077" y="137350"/>
                    </a:moveTo>
                    <a:lnTo>
                      <a:pt x="0" y="109823"/>
                    </a:lnTo>
                    <a:lnTo>
                      <a:pt x="163449" y="0"/>
                    </a:ln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1DEDCC84-CEE2-3A29-F754-A8778E11E82E}"/>
                  </a:ext>
                </a:extLst>
              </p:cNvPr>
              <p:cNvSpPr/>
              <p:nvPr/>
            </p:nvSpPr>
            <p:spPr>
              <a:xfrm>
                <a:off x="2337906" y="3729390"/>
                <a:ext cx="504491" cy="219649"/>
              </a:xfrm>
              <a:custGeom>
                <a:avLst/>
                <a:gdLst>
                  <a:gd name="connsiteX0" fmla="*/ 137 w 587236"/>
                  <a:gd name="connsiteY0" fmla="*/ 50773 h 255675"/>
                  <a:gd name="connsiteX1" fmla="*/ 24044 w 587236"/>
                  <a:gd name="connsiteY1" fmla="*/ 98112 h 255675"/>
                  <a:gd name="connsiteX2" fmla="*/ 65192 w 587236"/>
                  <a:gd name="connsiteY2" fmla="*/ 118686 h 255675"/>
                  <a:gd name="connsiteX3" fmla="*/ 150536 w 587236"/>
                  <a:gd name="connsiteY3" fmla="*/ 155453 h 255675"/>
                  <a:gd name="connsiteX4" fmla="*/ 279791 w 587236"/>
                  <a:gd name="connsiteY4" fmla="*/ 202125 h 255675"/>
                  <a:gd name="connsiteX5" fmla="*/ 411045 w 587236"/>
                  <a:gd name="connsiteY5" fmla="*/ 241273 h 255675"/>
                  <a:gd name="connsiteX6" fmla="*/ 444097 w 587236"/>
                  <a:gd name="connsiteY6" fmla="*/ 250036 h 255675"/>
                  <a:gd name="connsiteX7" fmla="*/ 478006 w 587236"/>
                  <a:gd name="connsiteY7" fmla="*/ 255560 h 255675"/>
                  <a:gd name="connsiteX8" fmla="*/ 514296 w 587236"/>
                  <a:gd name="connsiteY8" fmla="*/ 251846 h 255675"/>
                  <a:gd name="connsiteX9" fmla="*/ 533537 w 587236"/>
                  <a:gd name="connsiteY9" fmla="*/ 245655 h 255675"/>
                  <a:gd name="connsiteX10" fmla="*/ 553920 w 587236"/>
                  <a:gd name="connsiteY10" fmla="*/ 234796 h 255675"/>
                  <a:gd name="connsiteX11" fmla="*/ 586877 w 587236"/>
                  <a:gd name="connsiteY11" fmla="*/ 162882 h 255675"/>
                  <a:gd name="connsiteX12" fmla="*/ 579828 w 587236"/>
                  <a:gd name="connsiteY12" fmla="*/ 137641 h 255675"/>
                  <a:gd name="connsiteX13" fmla="*/ 579257 w 587236"/>
                  <a:gd name="connsiteY13" fmla="*/ 136593 h 255675"/>
                  <a:gd name="connsiteX14" fmla="*/ 566588 w 587236"/>
                  <a:gd name="connsiteY14" fmla="*/ 117257 h 255675"/>
                  <a:gd name="connsiteX15" fmla="*/ 552682 w 587236"/>
                  <a:gd name="connsiteY15" fmla="*/ 102494 h 255675"/>
                  <a:gd name="connsiteX16" fmla="*/ 522678 w 587236"/>
                  <a:gd name="connsiteY16" fmla="*/ 81729 h 255675"/>
                  <a:gd name="connsiteX17" fmla="*/ 490388 w 587236"/>
                  <a:gd name="connsiteY17" fmla="*/ 70204 h 255675"/>
                  <a:gd name="connsiteX18" fmla="*/ 457241 w 587236"/>
                  <a:gd name="connsiteY18" fmla="*/ 61917 h 255675"/>
                  <a:gd name="connsiteX19" fmla="*/ 323415 w 587236"/>
                  <a:gd name="connsiteY19" fmla="*/ 32771 h 255675"/>
                  <a:gd name="connsiteX20" fmla="*/ 187779 w 587236"/>
                  <a:gd name="connsiteY20" fmla="*/ 11054 h 255675"/>
                  <a:gd name="connsiteX21" fmla="*/ 49286 w 587236"/>
                  <a:gd name="connsiteY21" fmla="*/ 5 h 255675"/>
                  <a:gd name="connsiteX22" fmla="*/ 137 w 587236"/>
                  <a:gd name="connsiteY22" fmla="*/ 50773 h 25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7236" h="255675">
                    <a:moveTo>
                      <a:pt x="137" y="50773"/>
                    </a:moveTo>
                    <a:cubicBezTo>
                      <a:pt x="-1292" y="71728"/>
                      <a:pt x="8614" y="89826"/>
                      <a:pt x="24044" y="98112"/>
                    </a:cubicBezTo>
                    <a:cubicBezTo>
                      <a:pt x="37665" y="105447"/>
                      <a:pt x="51381" y="112209"/>
                      <a:pt x="65192" y="118686"/>
                    </a:cubicBezTo>
                    <a:cubicBezTo>
                      <a:pt x="93386" y="132021"/>
                      <a:pt x="121866" y="143927"/>
                      <a:pt x="150536" y="155453"/>
                    </a:cubicBezTo>
                    <a:cubicBezTo>
                      <a:pt x="193208" y="172502"/>
                      <a:pt x="236357" y="187743"/>
                      <a:pt x="279791" y="202125"/>
                    </a:cubicBezTo>
                    <a:cubicBezTo>
                      <a:pt x="323225" y="216318"/>
                      <a:pt x="366944" y="229272"/>
                      <a:pt x="411045" y="241273"/>
                    </a:cubicBezTo>
                    <a:lnTo>
                      <a:pt x="444097" y="250036"/>
                    </a:lnTo>
                    <a:cubicBezTo>
                      <a:pt x="455051" y="253084"/>
                      <a:pt x="466290" y="255180"/>
                      <a:pt x="478006" y="255560"/>
                    </a:cubicBezTo>
                    <a:cubicBezTo>
                      <a:pt x="489626" y="256037"/>
                      <a:pt x="501723" y="255084"/>
                      <a:pt x="514296" y="251846"/>
                    </a:cubicBezTo>
                    <a:cubicBezTo>
                      <a:pt x="520487" y="250417"/>
                      <a:pt x="526964" y="248322"/>
                      <a:pt x="533537" y="245655"/>
                    </a:cubicBezTo>
                    <a:cubicBezTo>
                      <a:pt x="540109" y="242892"/>
                      <a:pt x="546872" y="239559"/>
                      <a:pt x="553920" y="234796"/>
                    </a:cubicBezTo>
                    <a:cubicBezTo>
                      <a:pt x="577256" y="219175"/>
                      <a:pt x="589544" y="190410"/>
                      <a:pt x="586877" y="162882"/>
                    </a:cubicBezTo>
                    <a:cubicBezTo>
                      <a:pt x="586019" y="154214"/>
                      <a:pt x="583733" y="145642"/>
                      <a:pt x="579828" y="137641"/>
                    </a:cubicBezTo>
                    <a:cubicBezTo>
                      <a:pt x="579733" y="137355"/>
                      <a:pt x="579447" y="136879"/>
                      <a:pt x="579257" y="136593"/>
                    </a:cubicBezTo>
                    <a:cubicBezTo>
                      <a:pt x="575351" y="128973"/>
                      <a:pt x="571065" y="122782"/>
                      <a:pt x="566588" y="117257"/>
                    </a:cubicBezTo>
                    <a:cubicBezTo>
                      <a:pt x="562112" y="111733"/>
                      <a:pt x="557444" y="106780"/>
                      <a:pt x="552682" y="102494"/>
                    </a:cubicBezTo>
                    <a:cubicBezTo>
                      <a:pt x="543252" y="93635"/>
                      <a:pt x="533156" y="86968"/>
                      <a:pt x="522678" y="81729"/>
                    </a:cubicBezTo>
                    <a:cubicBezTo>
                      <a:pt x="512296" y="76395"/>
                      <a:pt x="501437" y="72776"/>
                      <a:pt x="490388" y="70204"/>
                    </a:cubicBezTo>
                    <a:lnTo>
                      <a:pt x="457241" y="61917"/>
                    </a:lnTo>
                    <a:cubicBezTo>
                      <a:pt x="412950" y="51154"/>
                      <a:pt x="368373" y="41343"/>
                      <a:pt x="323415" y="32771"/>
                    </a:cubicBezTo>
                    <a:cubicBezTo>
                      <a:pt x="278457" y="24389"/>
                      <a:pt x="233404" y="16769"/>
                      <a:pt x="187779" y="11054"/>
                    </a:cubicBezTo>
                    <a:cubicBezTo>
                      <a:pt x="142154" y="5339"/>
                      <a:pt x="96244" y="672"/>
                      <a:pt x="49286" y="5"/>
                    </a:cubicBezTo>
                    <a:cubicBezTo>
                      <a:pt x="24044" y="-376"/>
                      <a:pt x="1946" y="22389"/>
                      <a:pt x="137" y="50773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9E8AD4EC-8765-458A-9FCF-A2BEC2A497F8}"/>
                  </a:ext>
                </a:extLst>
              </p:cNvPr>
              <p:cNvSpPr/>
              <p:nvPr/>
            </p:nvSpPr>
            <p:spPr>
              <a:xfrm>
                <a:off x="2216598" y="3570003"/>
                <a:ext cx="238546" cy="299438"/>
              </a:xfrm>
              <a:custGeom>
                <a:avLst/>
                <a:gdLst>
                  <a:gd name="connsiteX0" fmla="*/ 250593 w 277671"/>
                  <a:gd name="connsiteY0" fmla="*/ 310978 h 348551"/>
                  <a:gd name="connsiteX1" fmla="*/ 114195 w 277671"/>
                  <a:gd name="connsiteY1" fmla="*/ 347840 h 348551"/>
                  <a:gd name="connsiteX2" fmla="*/ 36852 w 277671"/>
                  <a:gd name="connsiteY2" fmla="*/ 323361 h 348551"/>
                  <a:gd name="connsiteX3" fmla="*/ 23041 w 277671"/>
                  <a:gd name="connsiteY3" fmla="*/ 273545 h 348551"/>
                  <a:gd name="connsiteX4" fmla="*/ 2657 w 277671"/>
                  <a:gd name="connsiteY4" fmla="*/ 178866 h 348551"/>
                  <a:gd name="connsiteX5" fmla="*/ 40281 w 277671"/>
                  <a:gd name="connsiteY5" fmla="*/ 144576 h 348551"/>
                  <a:gd name="connsiteX6" fmla="*/ 111528 w 277671"/>
                  <a:gd name="connsiteY6" fmla="*/ 128670 h 348551"/>
                  <a:gd name="connsiteX7" fmla="*/ 104098 w 277671"/>
                  <a:gd name="connsiteY7" fmla="*/ 74758 h 348551"/>
                  <a:gd name="connsiteX8" fmla="*/ 108670 w 277671"/>
                  <a:gd name="connsiteY8" fmla="*/ 15227 h 348551"/>
                  <a:gd name="connsiteX9" fmla="*/ 139150 w 277671"/>
                  <a:gd name="connsiteY9" fmla="*/ 939 h 348551"/>
                  <a:gd name="connsiteX10" fmla="*/ 154390 w 277671"/>
                  <a:gd name="connsiteY10" fmla="*/ 41516 h 348551"/>
                  <a:gd name="connsiteX11" fmla="*/ 172012 w 277671"/>
                  <a:gd name="connsiteY11" fmla="*/ 95523 h 348551"/>
                  <a:gd name="connsiteX12" fmla="*/ 253641 w 277671"/>
                  <a:gd name="connsiteY12" fmla="*/ 176390 h 348551"/>
                  <a:gd name="connsiteX13" fmla="*/ 276406 w 277671"/>
                  <a:gd name="connsiteY13" fmla="*/ 224205 h 348551"/>
                  <a:gd name="connsiteX14" fmla="*/ 250593 w 277671"/>
                  <a:gd name="connsiteY14" fmla="*/ 310978 h 34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671" h="348551">
                    <a:moveTo>
                      <a:pt x="250593" y="310978"/>
                    </a:moveTo>
                    <a:cubicBezTo>
                      <a:pt x="215446" y="351459"/>
                      <a:pt x="160677" y="349554"/>
                      <a:pt x="114195" y="347840"/>
                    </a:cubicBezTo>
                    <a:cubicBezTo>
                      <a:pt x="85715" y="346792"/>
                      <a:pt x="54378" y="345268"/>
                      <a:pt x="36852" y="323361"/>
                    </a:cubicBezTo>
                    <a:cubicBezTo>
                      <a:pt x="28470" y="312883"/>
                      <a:pt x="30946" y="307454"/>
                      <a:pt x="23041" y="273545"/>
                    </a:cubicBezTo>
                    <a:cubicBezTo>
                      <a:pt x="8753" y="212680"/>
                      <a:pt x="-6201" y="200774"/>
                      <a:pt x="2657" y="178866"/>
                    </a:cubicBezTo>
                    <a:cubicBezTo>
                      <a:pt x="10849" y="158578"/>
                      <a:pt x="31804" y="148672"/>
                      <a:pt x="40281" y="144576"/>
                    </a:cubicBezTo>
                    <a:cubicBezTo>
                      <a:pt x="75142" y="128003"/>
                      <a:pt x="101431" y="143624"/>
                      <a:pt x="111528" y="128670"/>
                    </a:cubicBezTo>
                    <a:cubicBezTo>
                      <a:pt x="117529" y="119811"/>
                      <a:pt x="109337" y="112763"/>
                      <a:pt x="104098" y="74758"/>
                    </a:cubicBezTo>
                    <a:cubicBezTo>
                      <a:pt x="98002" y="30562"/>
                      <a:pt x="106194" y="18561"/>
                      <a:pt x="108670" y="15227"/>
                    </a:cubicBezTo>
                    <a:cubicBezTo>
                      <a:pt x="116005" y="5511"/>
                      <a:pt x="129816" y="-2871"/>
                      <a:pt x="139150" y="939"/>
                    </a:cubicBezTo>
                    <a:cubicBezTo>
                      <a:pt x="148199" y="4559"/>
                      <a:pt x="148675" y="17703"/>
                      <a:pt x="154390" y="41516"/>
                    </a:cubicBezTo>
                    <a:cubicBezTo>
                      <a:pt x="159058" y="60756"/>
                      <a:pt x="166011" y="82759"/>
                      <a:pt x="172012" y="95523"/>
                    </a:cubicBezTo>
                    <a:cubicBezTo>
                      <a:pt x="190776" y="135337"/>
                      <a:pt x="219922" y="128670"/>
                      <a:pt x="253641" y="176390"/>
                    </a:cubicBezTo>
                    <a:cubicBezTo>
                      <a:pt x="263547" y="190487"/>
                      <a:pt x="272977" y="204108"/>
                      <a:pt x="276406" y="224205"/>
                    </a:cubicBezTo>
                    <a:cubicBezTo>
                      <a:pt x="284311" y="271068"/>
                      <a:pt x="252688" y="308502"/>
                      <a:pt x="250593" y="310978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6C610A8C-993F-CF86-A17B-2F6D723073CB}"/>
                  </a:ext>
                </a:extLst>
              </p:cNvPr>
              <p:cNvSpPr/>
              <p:nvPr/>
            </p:nvSpPr>
            <p:spPr>
              <a:xfrm>
                <a:off x="2207916" y="3302411"/>
                <a:ext cx="178959" cy="248022"/>
              </a:xfrm>
              <a:custGeom>
                <a:avLst/>
                <a:gdLst>
                  <a:gd name="connsiteX0" fmla="*/ 208312 w 208311"/>
                  <a:gd name="connsiteY0" fmla="*/ 0 h 288702"/>
                  <a:gd name="connsiteX1" fmla="*/ 208312 w 208311"/>
                  <a:gd name="connsiteY1" fmla="*/ 186214 h 288702"/>
                  <a:gd name="connsiteX2" fmla="*/ 105918 w 208311"/>
                  <a:gd name="connsiteY2" fmla="*/ 288703 h 288702"/>
                  <a:gd name="connsiteX3" fmla="*/ 102489 w 208311"/>
                  <a:gd name="connsiteY3" fmla="*/ 288703 h 288702"/>
                  <a:gd name="connsiteX4" fmla="*/ 0 w 208311"/>
                  <a:gd name="connsiteY4" fmla="*/ 186214 h 288702"/>
                  <a:gd name="connsiteX5" fmla="*/ 0 w 208311"/>
                  <a:gd name="connsiteY5" fmla="*/ 0 h 288702"/>
                  <a:gd name="connsiteX6" fmla="*/ 208312 w 208311"/>
                  <a:gd name="connsiteY6" fmla="*/ 0 h 28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311" h="288702">
                    <a:moveTo>
                      <a:pt x="208312" y="0"/>
                    </a:moveTo>
                    <a:lnTo>
                      <a:pt x="208312" y="186214"/>
                    </a:lnTo>
                    <a:cubicBezTo>
                      <a:pt x="208312" y="242792"/>
                      <a:pt x="162401" y="288703"/>
                      <a:pt x="105918" y="288703"/>
                    </a:cubicBezTo>
                    <a:lnTo>
                      <a:pt x="102489" y="288703"/>
                    </a:lnTo>
                    <a:cubicBezTo>
                      <a:pt x="45911" y="288703"/>
                      <a:pt x="0" y="242792"/>
                      <a:pt x="0" y="186214"/>
                    </a:cubicBezTo>
                    <a:lnTo>
                      <a:pt x="0" y="0"/>
                    </a:lnTo>
                    <a:lnTo>
                      <a:pt x="208312" y="0"/>
                    </a:ln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0287F81-1CB3-F75A-34F8-192821FAC728}"/>
                  </a:ext>
                </a:extLst>
              </p:cNvPr>
              <p:cNvSpPr/>
              <p:nvPr/>
            </p:nvSpPr>
            <p:spPr>
              <a:xfrm>
                <a:off x="2174333" y="3251350"/>
                <a:ext cx="58329" cy="101059"/>
              </a:xfrm>
              <a:custGeom>
                <a:avLst/>
                <a:gdLst>
                  <a:gd name="connsiteX0" fmla="*/ 64809 w 67896"/>
                  <a:gd name="connsiteY0" fmla="*/ 51340 h 117634"/>
                  <a:gd name="connsiteX1" fmla="*/ 48045 w 67896"/>
                  <a:gd name="connsiteY1" fmla="*/ 117158 h 117634"/>
                  <a:gd name="connsiteX2" fmla="*/ 3087 w 67896"/>
                  <a:gd name="connsiteY2" fmla="*/ 66294 h 117634"/>
                  <a:gd name="connsiteX3" fmla="*/ 19851 w 67896"/>
                  <a:gd name="connsiteY3" fmla="*/ 476 h 117634"/>
                  <a:gd name="connsiteX4" fmla="*/ 64809 w 67896"/>
                  <a:gd name="connsiteY4" fmla="*/ 51340 h 11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96" h="117634">
                    <a:moveTo>
                      <a:pt x="64809" y="51340"/>
                    </a:moveTo>
                    <a:cubicBezTo>
                      <a:pt x="72620" y="83534"/>
                      <a:pt x="65095" y="112967"/>
                      <a:pt x="48045" y="117158"/>
                    </a:cubicBezTo>
                    <a:cubicBezTo>
                      <a:pt x="30995" y="121253"/>
                      <a:pt x="10898" y="98489"/>
                      <a:pt x="3087" y="66294"/>
                    </a:cubicBezTo>
                    <a:cubicBezTo>
                      <a:pt x="-4723" y="34100"/>
                      <a:pt x="2801" y="4667"/>
                      <a:pt x="19851" y="476"/>
                    </a:cubicBezTo>
                    <a:cubicBezTo>
                      <a:pt x="36901" y="-3619"/>
                      <a:pt x="56999" y="19145"/>
                      <a:pt x="64809" y="51340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EE12CB0E-8469-064C-28ED-68501AB301D2}"/>
                  </a:ext>
                </a:extLst>
              </p:cNvPr>
              <p:cNvSpPr/>
              <p:nvPr/>
            </p:nvSpPr>
            <p:spPr>
              <a:xfrm>
                <a:off x="2387146" y="3242833"/>
                <a:ext cx="57557" cy="101466"/>
              </a:xfrm>
              <a:custGeom>
                <a:avLst/>
                <a:gdLst>
                  <a:gd name="connsiteX0" fmla="*/ 2447 w 66997"/>
                  <a:gd name="connsiteY0" fmla="*/ 52395 h 118108"/>
                  <a:gd name="connsiteX1" fmla="*/ 21021 w 66997"/>
                  <a:gd name="connsiteY1" fmla="*/ 117737 h 118108"/>
                  <a:gd name="connsiteX2" fmla="*/ 64550 w 66997"/>
                  <a:gd name="connsiteY2" fmla="*/ 65730 h 118108"/>
                  <a:gd name="connsiteX3" fmla="*/ 45977 w 66997"/>
                  <a:gd name="connsiteY3" fmla="*/ 389 h 118108"/>
                  <a:gd name="connsiteX4" fmla="*/ 2447 w 66997"/>
                  <a:gd name="connsiteY4" fmla="*/ 52395 h 118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97" h="118108">
                    <a:moveTo>
                      <a:pt x="2447" y="52395"/>
                    </a:moveTo>
                    <a:cubicBezTo>
                      <a:pt x="-4506" y="84780"/>
                      <a:pt x="3876" y="114022"/>
                      <a:pt x="21021" y="117737"/>
                    </a:cubicBezTo>
                    <a:cubicBezTo>
                      <a:pt x="38166" y="121356"/>
                      <a:pt x="57692" y="98115"/>
                      <a:pt x="64550" y="65730"/>
                    </a:cubicBezTo>
                    <a:cubicBezTo>
                      <a:pt x="71504" y="33345"/>
                      <a:pt x="63122" y="4103"/>
                      <a:pt x="45977" y="389"/>
                    </a:cubicBezTo>
                    <a:cubicBezTo>
                      <a:pt x="28832" y="-3326"/>
                      <a:pt x="9305" y="20010"/>
                      <a:pt x="2447" y="52395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9E72FAD1-6B92-22C5-847C-26FD0EFCC0B5}"/>
                  </a:ext>
                </a:extLst>
              </p:cNvPr>
              <p:cNvSpPr/>
              <p:nvPr/>
            </p:nvSpPr>
            <p:spPr>
              <a:xfrm>
                <a:off x="2193745" y="3132861"/>
                <a:ext cx="223529" cy="310491"/>
              </a:xfrm>
              <a:custGeom>
                <a:avLst/>
                <a:gdLst>
                  <a:gd name="connsiteX0" fmla="*/ 127366 w 260192"/>
                  <a:gd name="connsiteY0" fmla="*/ 1 h 361416"/>
                  <a:gd name="connsiteX1" fmla="*/ 127366 w 260192"/>
                  <a:gd name="connsiteY1" fmla="*/ 1 h 361416"/>
                  <a:gd name="connsiteX2" fmla="*/ 127842 w 260192"/>
                  <a:gd name="connsiteY2" fmla="*/ 1 h 361416"/>
                  <a:gd name="connsiteX3" fmla="*/ 128319 w 260192"/>
                  <a:gd name="connsiteY3" fmla="*/ 1 h 361416"/>
                  <a:gd name="connsiteX4" fmla="*/ 128319 w 260192"/>
                  <a:gd name="connsiteY4" fmla="*/ 1 h 361416"/>
                  <a:gd name="connsiteX5" fmla="*/ 260145 w 260192"/>
                  <a:gd name="connsiteY5" fmla="*/ 159830 h 361416"/>
                  <a:gd name="connsiteX6" fmla="*/ 226426 w 260192"/>
                  <a:gd name="connsiteY6" fmla="*/ 326042 h 361416"/>
                  <a:gd name="connsiteX7" fmla="*/ 133367 w 260192"/>
                  <a:gd name="connsiteY7" fmla="*/ 361379 h 361416"/>
                  <a:gd name="connsiteX8" fmla="*/ 133367 w 260192"/>
                  <a:gd name="connsiteY8" fmla="*/ 361379 h 361416"/>
                  <a:gd name="connsiteX9" fmla="*/ 132891 w 260192"/>
                  <a:gd name="connsiteY9" fmla="*/ 361379 h 361416"/>
                  <a:gd name="connsiteX10" fmla="*/ 132414 w 260192"/>
                  <a:gd name="connsiteY10" fmla="*/ 361379 h 361416"/>
                  <a:gd name="connsiteX11" fmla="*/ 132414 w 260192"/>
                  <a:gd name="connsiteY11" fmla="*/ 361379 h 361416"/>
                  <a:gd name="connsiteX12" fmla="*/ 38403 w 260192"/>
                  <a:gd name="connsiteY12" fmla="*/ 328613 h 361416"/>
                  <a:gd name="connsiteX13" fmla="*/ 17 w 260192"/>
                  <a:gd name="connsiteY13" fmla="*/ 163355 h 361416"/>
                  <a:gd name="connsiteX14" fmla="*/ 127366 w 260192"/>
                  <a:gd name="connsiteY14" fmla="*/ 1 h 36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0192" h="361416">
                    <a:moveTo>
                      <a:pt x="127366" y="1"/>
                    </a:moveTo>
                    <a:lnTo>
                      <a:pt x="127366" y="1"/>
                    </a:lnTo>
                    <a:cubicBezTo>
                      <a:pt x="127557" y="1"/>
                      <a:pt x="127652" y="1"/>
                      <a:pt x="127842" y="1"/>
                    </a:cubicBezTo>
                    <a:cubicBezTo>
                      <a:pt x="128033" y="1"/>
                      <a:pt x="128128" y="1"/>
                      <a:pt x="128319" y="1"/>
                    </a:cubicBezTo>
                    <a:lnTo>
                      <a:pt x="128319" y="1"/>
                    </a:lnTo>
                    <a:cubicBezTo>
                      <a:pt x="199947" y="-285"/>
                      <a:pt x="259002" y="74486"/>
                      <a:pt x="260145" y="159830"/>
                    </a:cubicBezTo>
                    <a:cubicBezTo>
                      <a:pt x="260811" y="208122"/>
                      <a:pt x="254811" y="284894"/>
                      <a:pt x="226426" y="326042"/>
                    </a:cubicBezTo>
                    <a:cubicBezTo>
                      <a:pt x="204519" y="357760"/>
                      <a:pt x="164799" y="360903"/>
                      <a:pt x="133367" y="361379"/>
                    </a:cubicBezTo>
                    <a:lnTo>
                      <a:pt x="133367" y="361379"/>
                    </a:lnTo>
                    <a:cubicBezTo>
                      <a:pt x="133176" y="361379"/>
                      <a:pt x="133081" y="361379"/>
                      <a:pt x="132891" y="361379"/>
                    </a:cubicBezTo>
                    <a:cubicBezTo>
                      <a:pt x="132700" y="361379"/>
                      <a:pt x="132605" y="361379"/>
                      <a:pt x="132414" y="361379"/>
                    </a:cubicBezTo>
                    <a:lnTo>
                      <a:pt x="132414" y="361379"/>
                    </a:lnTo>
                    <a:cubicBezTo>
                      <a:pt x="100982" y="361760"/>
                      <a:pt x="61167" y="359760"/>
                      <a:pt x="38403" y="328613"/>
                    </a:cubicBezTo>
                    <a:cubicBezTo>
                      <a:pt x="8780" y="288227"/>
                      <a:pt x="684" y="211646"/>
                      <a:pt x="17" y="163355"/>
                    </a:cubicBezTo>
                    <a:cubicBezTo>
                      <a:pt x="-1126" y="78011"/>
                      <a:pt x="55738" y="1620"/>
                      <a:pt x="127366" y="1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22542E60-1FA4-01D4-D27E-D6C26B8582FF}"/>
                  </a:ext>
                </a:extLst>
              </p:cNvPr>
              <p:cNvSpPr/>
              <p:nvPr/>
            </p:nvSpPr>
            <p:spPr>
              <a:xfrm>
                <a:off x="2228896" y="3414598"/>
                <a:ext cx="159156" cy="34695"/>
              </a:xfrm>
              <a:custGeom>
                <a:avLst/>
                <a:gdLst>
                  <a:gd name="connsiteX0" fmla="*/ 86164 w 185260"/>
                  <a:gd name="connsiteY0" fmla="*/ 40387 h 40386"/>
                  <a:gd name="connsiteX1" fmla="*/ 2249 w 185260"/>
                  <a:gd name="connsiteY1" fmla="*/ 16193 h 40386"/>
                  <a:gd name="connsiteX2" fmla="*/ 1772 w 185260"/>
                  <a:gd name="connsiteY2" fmla="*/ 6478 h 40386"/>
                  <a:gd name="connsiteX3" fmla="*/ 11488 w 185260"/>
                  <a:gd name="connsiteY3" fmla="*/ 6001 h 40386"/>
                  <a:gd name="connsiteX4" fmla="*/ 91498 w 185260"/>
                  <a:gd name="connsiteY4" fmla="*/ 26575 h 40386"/>
                  <a:gd name="connsiteX5" fmla="*/ 92546 w 185260"/>
                  <a:gd name="connsiteY5" fmla="*/ 33433 h 40386"/>
                  <a:gd name="connsiteX6" fmla="*/ 92450 w 185260"/>
                  <a:gd name="connsiteY6" fmla="*/ 26575 h 40386"/>
                  <a:gd name="connsiteX7" fmla="*/ 173413 w 185260"/>
                  <a:gd name="connsiteY7" fmla="*/ 2096 h 40386"/>
                  <a:gd name="connsiteX8" fmla="*/ 183128 w 185260"/>
                  <a:gd name="connsiteY8" fmla="*/ 1906 h 40386"/>
                  <a:gd name="connsiteX9" fmla="*/ 183319 w 185260"/>
                  <a:gd name="connsiteY9" fmla="*/ 11621 h 40386"/>
                  <a:gd name="connsiteX10" fmla="*/ 92641 w 185260"/>
                  <a:gd name="connsiteY10" fmla="*/ 40291 h 40386"/>
                  <a:gd name="connsiteX11" fmla="*/ 91688 w 185260"/>
                  <a:gd name="connsiteY11" fmla="*/ 40291 h 40386"/>
                  <a:gd name="connsiteX12" fmla="*/ 86164 w 185260"/>
                  <a:gd name="connsiteY12" fmla="*/ 40387 h 40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5260" h="40386">
                    <a:moveTo>
                      <a:pt x="86164" y="40387"/>
                    </a:moveTo>
                    <a:cubicBezTo>
                      <a:pt x="55684" y="40387"/>
                      <a:pt x="24918" y="36862"/>
                      <a:pt x="2249" y="16193"/>
                    </a:cubicBezTo>
                    <a:cubicBezTo>
                      <a:pt x="-514" y="13621"/>
                      <a:pt x="-799" y="9335"/>
                      <a:pt x="1772" y="6478"/>
                    </a:cubicBezTo>
                    <a:cubicBezTo>
                      <a:pt x="4344" y="3620"/>
                      <a:pt x="8630" y="3430"/>
                      <a:pt x="11488" y="6001"/>
                    </a:cubicBezTo>
                    <a:cubicBezTo>
                      <a:pt x="32062" y="24766"/>
                      <a:pt x="62161" y="26956"/>
                      <a:pt x="91498" y="26575"/>
                    </a:cubicBezTo>
                    <a:lnTo>
                      <a:pt x="92546" y="33433"/>
                    </a:lnTo>
                    <a:lnTo>
                      <a:pt x="92450" y="26575"/>
                    </a:lnTo>
                    <a:cubicBezTo>
                      <a:pt x="122740" y="26099"/>
                      <a:pt x="153506" y="22765"/>
                      <a:pt x="173413" y="2096"/>
                    </a:cubicBezTo>
                    <a:cubicBezTo>
                      <a:pt x="176080" y="-666"/>
                      <a:pt x="180366" y="-666"/>
                      <a:pt x="183128" y="1906"/>
                    </a:cubicBezTo>
                    <a:cubicBezTo>
                      <a:pt x="185891" y="4573"/>
                      <a:pt x="185986" y="8859"/>
                      <a:pt x="183319" y="11621"/>
                    </a:cubicBezTo>
                    <a:cubicBezTo>
                      <a:pt x="159887" y="35910"/>
                      <a:pt x="125883" y="39720"/>
                      <a:pt x="92641" y="40291"/>
                    </a:cubicBezTo>
                    <a:lnTo>
                      <a:pt x="91688" y="40291"/>
                    </a:lnTo>
                    <a:cubicBezTo>
                      <a:pt x="89783" y="40387"/>
                      <a:pt x="87974" y="40387"/>
                      <a:pt x="86164" y="40387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0A8F8409-2C5B-1E16-8963-0445BBCF28AF}"/>
                  </a:ext>
                </a:extLst>
              </p:cNvPr>
              <p:cNvSpPr/>
              <p:nvPr/>
            </p:nvSpPr>
            <p:spPr>
              <a:xfrm>
                <a:off x="2170818" y="3078278"/>
                <a:ext cx="266720" cy="255258"/>
              </a:xfrm>
              <a:custGeom>
                <a:avLst/>
                <a:gdLst>
                  <a:gd name="connsiteX0" fmla="*/ 31848 w 310467"/>
                  <a:gd name="connsiteY0" fmla="*/ 255084 h 297124"/>
                  <a:gd name="connsiteX1" fmla="*/ 31657 w 310467"/>
                  <a:gd name="connsiteY1" fmla="*/ 258989 h 297124"/>
                  <a:gd name="connsiteX2" fmla="*/ 35086 w 310467"/>
                  <a:gd name="connsiteY2" fmla="*/ 278039 h 297124"/>
                  <a:gd name="connsiteX3" fmla="*/ 44802 w 310467"/>
                  <a:gd name="connsiteY3" fmla="*/ 277944 h 297124"/>
                  <a:gd name="connsiteX4" fmla="*/ 46040 w 310467"/>
                  <a:gd name="connsiteY4" fmla="*/ 265847 h 297124"/>
                  <a:gd name="connsiteX5" fmla="*/ 35468 w 310467"/>
                  <a:gd name="connsiteY5" fmla="*/ 233843 h 297124"/>
                  <a:gd name="connsiteX6" fmla="*/ 34229 w 310467"/>
                  <a:gd name="connsiteY6" fmla="*/ 200411 h 297124"/>
                  <a:gd name="connsiteX7" fmla="*/ 35372 w 310467"/>
                  <a:gd name="connsiteY7" fmla="*/ 195267 h 297124"/>
                  <a:gd name="connsiteX8" fmla="*/ 58423 w 310467"/>
                  <a:gd name="connsiteY8" fmla="*/ 182027 h 297124"/>
                  <a:gd name="connsiteX9" fmla="*/ 66138 w 310467"/>
                  <a:gd name="connsiteY9" fmla="*/ 156691 h 297124"/>
                  <a:gd name="connsiteX10" fmla="*/ 92427 w 310467"/>
                  <a:gd name="connsiteY10" fmla="*/ 153452 h 297124"/>
                  <a:gd name="connsiteX11" fmla="*/ 108619 w 310467"/>
                  <a:gd name="connsiteY11" fmla="*/ 132497 h 297124"/>
                  <a:gd name="connsiteX12" fmla="*/ 134242 w 310467"/>
                  <a:gd name="connsiteY12" fmla="*/ 139165 h 297124"/>
                  <a:gd name="connsiteX13" fmla="*/ 149958 w 310467"/>
                  <a:gd name="connsiteY13" fmla="*/ 126020 h 297124"/>
                  <a:gd name="connsiteX14" fmla="*/ 165198 w 310467"/>
                  <a:gd name="connsiteY14" fmla="*/ 139832 h 297124"/>
                  <a:gd name="connsiteX15" fmla="*/ 183962 w 310467"/>
                  <a:gd name="connsiteY15" fmla="*/ 131450 h 297124"/>
                  <a:gd name="connsiteX16" fmla="*/ 194630 w 310467"/>
                  <a:gd name="connsiteY16" fmla="*/ 148976 h 297124"/>
                  <a:gd name="connsiteX17" fmla="*/ 215014 w 310467"/>
                  <a:gd name="connsiteY17" fmla="*/ 146690 h 297124"/>
                  <a:gd name="connsiteX18" fmla="*/ 219681 w 310467"/>
                  <a:gd name="connsiteY18" fmla="*/ 166692 h 297124"/>
                  <a:gd name="connsiteX19" fmla="*/ 239493 w 310467"/>
                  <a:gd name="connsiteY19" fmla="*/ 170502 h 297124"/>
                  <a:gd name="connsiteX20" fmla="*/ 237493 w 310467"/>
                  <a:gd name="connsiteY20" fmla="*/ 190505 h 297124"/>
                  <a:gd name="connsiteX21" fmla="*/ 255209 w 310467"/>
                  <a:gd name="connsiteY21" fmla="*/ 200030 h 297124"/>
                  <a:gd name="connsiteX22" fmla="*/ 247494 w 310467"/>
                  <a:gd name="connsiteY22" fmla="*/ 218699 h 297124"/>
                  <a:gd name="connsiteX23" fmla="*/ 256543 w 310467"/>
                  <a:gd name="connsiteY23" fmla="*/ 230129 h 297124"/>
                  <a:gd name="connsiteX24" fmla="*/ 252542 w 310467"/>
                  <a:gd name="connsiteY24" fmla="*/ 248702 h 297124"/>
                  <a:gd name="connsiteX25" fmla="*/ 251304 w 310467"/>
                  <a:gd name="connsiteY25" fmla="*/ 267562 h 297124"/>
                  <a:gd name="connsiteX26" fmla="*/ 246827 w 310467"/>
                  <a:gd name="connsiteY26" fmla="*/ 281564 h 297124"/>
                  <a:gd name="connsiteX27" fmla="*/ 251209 w 310467"/>
                  <a:gd name="connsiteY27" fmla="*/ 295470 h 297124"/>
                  <a:gd name="connsiteX28" fmla="*/ 266735 w 310467"/>
                  <a:gd name="connsiteY28" fmla="*/ 293184 h 297124"/>
                  <a:gd name="connsiteX29" fmla="*/ 262925 w 310467"/>
                  <a:gd name="connsiteY29" fmla="*/ 260894 h 297124"/>
                  <a:gd name="connsiteX30" fmla="*/ 278736 w 310467"/>
                  <a:gd name="connsiteY30" fmla="*/ 229176 h 297124"/>
                  <a:gd name="connsiteX31" fmla="*/ 272831 w 310467"/>
                  <a:gd name="connsiteY31" fmla="*/ 213174 h 297124"/>
                  <a:gd name="connsiteX32" fmla="*/ 289404 w 310467"/>
                  <a:gd name="connsiteY32" fmla="*/ 208983 h 297124"/>
                  <a:gd name="connsiteX33" fmla="*/ 284165 w 310467"/>
                  <a:gd name="connsiteY33" fmla="*/ 192791 h 297124"/>
                  <a:gd name="connsiteX34" fmla="*/ 300453 w 310467"/>
                  <a:gd name="connsiteY34" fmla="*/ 187552 h 297124"/>
                  <a:gd name="connsiteX35" fmla="*/ 295119 w 310467"/>
                  <a:gd name="connsiteY35" fmla="*/ 163644 h 297124"/>
                  <a:gd name="connsiteX36" fmla="*/ 310454 w 310467"/>
                  <a:gd name="connsiteY36" fmla="*/ 144594 h 297124"/>
                  <a:gd name="connsiteX37" fmla="*/ 298167 w 310467"/>
                  <a:gd name="connsiteY37" fmla="*/ 123449 h 297124"/>
                  <a:gd name="connsiteX38" fmla="*/ 307692 w 310467"/>
                  <a:gd name="connsiteY38" fmla="*/ 100970 h 297124"/>
                  <a:gd name="connsiteX39" fmla="*/ 290071 w 310467"/>
                  <a:gd name="connsiteY39" fmla="*/ 84110 h 297124"/>
                  <a:gd name="connsiteX40" fmla="*/ 292071 w 310467"/>
                  <a:gd name="connsiteY40" fmla="*/ 59726 h 297124"/>
                  <a:gd name="connsiteX41" fmla="*/ 260353 w 310467"/>
                  <a:gd name="connsiteY41" fmla="*/ 42391 h 297124"/>
                  <a:gd name="connsiteX42" fmla="*/ 237588 w 310467"/>
                  <a:gd name="connsiteY42" fmla="*/ 14387 h 297124"/>
                  <a:gd name="connsiteX43" fmla="*/ 201393 w 310467"/>
                  <a:gd name="connsiteY43" fmla="*/ 16102 h 297124"/>
                  <a:gd name="connsiteX44" fmla="*/ 169008 w 310467"/>
                  <a:gd name="connsiteY44" fmla="*/ 5 h 297124"/>
                  <a:gd name="connsiteX45" fmla="*/ 135671 w 310467"/>
                  <a:gd name="connsiteY45" fmla="*/ 14292 h 297124"/>
                  <a:gd name="connsiteX46" fmla="*/ 99666 w 310467"/>
                  <a:gd name="connsiteY46" fmla="*/ 10006 h 297124"/>
                  <a:gd name="connsiteX47" fmla="*/ 86426 w 310467"/>
                  <a:gd name="connsiteY47" fmla="*/ 28389 h 297124"/>
                  <a:gd name="connsiteX48" fmla="*/ 63852 w 310467"/>
                  <a:gd name="connsiteY48" fmla="*/ 25817 h 297124"/>
                  <a:gd name="connsiteX49" fmla="*/ 54803 w 310467"/>
                  <a:gd name="connsiteY49" fmla="*/ 46582 h 297124"/>
                  <a:gd name="connsiteX50" fmla="*/ 32324 w 310467"/>
                  <a:gd name="connsiteY50" fmla="*/ 49820 h 297124"/>
                  <a:gd name="connsiteX51" fmla="*/ 29848 w 310467"/>
                  <a:gd name="connsiteY51" fmla="*/ 72299 h 297124"/>
                  <a:gd name="connsiteX52" fmla="*/ 9845 w 310467"/>
                  <a:gd name="connsiteY52" fmla="*/ 82967 h 297124"/>
                  <a:gd name="connsiteX53" fmla="*/ 15656 w 310467"/>
                  <a:gd name="connsiteY53" fmla="*/ 104589 h 297124"/>
                  <a:gd name="connsiteX54" fmla="*/ 130 w 310467"/>
                  <a:gd name="connsiteY54" fmla="*/ 120591 h 297124"/>
                  <a:gd name="connsiteX55" fmla="*/ 11369 w 310467"/>
                  <a:gd name="connsiteY55" fmla="*/ 139927 h 297124"/>
                  <a:gd name="connsiteX56" fmla="*/ 35 w 310467"/>
                  <a:gd name="connsiteY56" fmla="*/ 159167 h 297124"/>
                  <a:gd name="connsiteX57" fmla="*/ 15560 w 310467"/>
                  <a:gd name="connsiteY57" fmla="*/ 175169 h 297124"/>
                  <a:gd name="connsiteX58" fmla="*/ 9845 w 310467"/>
                  <a:gd name="connsiteY58" fmla="*/ 196791 h 297124"/>
                  <a:gd name="connsiteX59" fmla="*/ 11941 w 310467"/>
                  <a:gd name="connsiteY59" fmla="*/ 197458 h 297124"/>
                  <a:gd name="connsiteX60" fmla="*/ 22799 w 310467"/>
                  <a:gd name="connsiteY60" fmla="*/ 205173 h 297124"/>
                  <a:gd name="connsiteX61" fmla="*/ 27371 w 310467"/>
                  <a:gd name="connsiteY61" fmla="*/ 217556 h 297124"/>
                  <a:gd name="connsiteX62" fmla="*/ 30515 w 310467"/>
                  <a:gd name="connsiteY62" fmla="*/ 233272 h 297124"/>
                  <a:gd name="connsiteX63" fmla="*/ 31848 w 310467"/>
                  <a:gd name="connsiteY63" fmla="*/ 255084 h 29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10467" h="297124">
                    <a:moveTo>
                      <a:pt x="31848" y="255084"/>
                    </a:moveTo>
                    <a:cubicBezTo>
                      <a:pt x="31848" y="256418"/>
                      <a:pt x="31753" y="257656"/>
                      <a:pt x="31657" y="258989"/>
                    </a:cubicBezTo>
                    <a:cubicBezTo>
                      <a:pt x="31277" y="265181"/>
                      <a:pt x="28990" y="273753"/>
                      <a:pt x="35086" y="278039"/>
                    </a:cubicBezTo>
                    <a:cubicBezTo>
                      <a:pt x="37944" y="279944"/>
                      <a:pt x="42421" y="280040"/>
                      <a:pt x="44802" y="277944"/>
                    </a:cubicBezTo>
                    <a:cubicBezTo>
                      <a:pt x="48040" y="275087"/>
                      <a:pt x="46802" y="269467"/>
                      <a:pt x="46040" y="265847"/>
                    </a:cubicBezTo>
                    <a:cubicBezTo>
                      <a:pt x="44040" y="256799"/>
                      <a:pt x="36896" y="242987"/>
                      <a:pt x="35468" y="233843"/>
                    </a:cubicBezTo>
                    <a:cubicBezTo>
                      <a:pt x="34610" y="228509"/>
                      <a:pt x="34229" y="202220"/>
                      <a:pt x="34229" y="200411"/>
                    </a:cubicBezTo>
                    <a:cubicBezTo>
                      <a:pt x="34229" y="198601"/>
                      <a:pt x="35372" y="196886"/>
                      <a:pt x="35372" y="195267"/>
                    </a:cubicBezTo>
                    <a:cubicBezTo>
                      <a:pt x="38230" y="188790"/>
                      <a:pt x="52994" y="188600"/>
                      <a:pt x="58423" y="182027"/>
                    </a:cubicBezTo>
                    <a:cubicBezTo>
                      <a:pt x="63090" y="176312"/>
                      <a:pt x="59852" y="161930"/>
                      <a:pt x="66138" y="156691"/>
                    </a:cubicBezTo>
                    <a:cubicBezTo>
                      <a:pt x="71948" y="151833"/>
                      <a:pt x="85474" y="157453"/>
                      <a:pt x="92427" y="153452"/>
                    </a:cubicBezTo>
                    <a:cubicBezTo>
                      <a:pt x="99094" y="149642"/>
                      <a:pt x="101095" y="135069"/>
                      <a:pt x="108619" y="132497"/>
                    </a:cubicBezTo>
                    <a:cubicBezTo>
                      <a:pt x="115954" y="129926"/>
                      <a:pt x="126336" y="140117"/>
                      <a:pt x="134242" y="139165"/>
                    </a:cubicBezTo>
                    <a:cubicBezTo>
                      <a:pt x="136623" y="138879"/>
                      <a:pt x="141862" y="125830"/>
                      <a:pt x="149958" y="126020"/>
                    </a:cubicBezTo>
                    <a:cubicBezTo>
                      <a:pt x="154721" y="126116"/>
                      <a:pt x="159197" y="138879"/>
                      <a:pt x="165198" y="139832"/>
                    </a:cubicBezTo>
                    <a:cubicBezTo>
                      <a:pt x="170246" y="140594"/>
                      <a:pt x="178438" y="129735"/>
                      <a:pt x="183962" y="131450"/>
                    </a:cubicBezTo>
                    <a:cubicBezTo>
                      <a:pt x="188915" y="132974"/>
                      <a:pt x="189487" y="146499"/>
                      <a:pt x="194630" y="148976"/>
                    </a:cubicBezTo>
                    <a:cubicBezTo>
                      <a:pt x="199298" y="151262"/>
                      <a:pt x="210442" y="143356"/>
                      <a:pt x="215014" y="146690"/>
                    </a:cubicBezTo>
                    <a:cubicBezTo>
                      <a:pt x="219300" y="149738"/>
                      <a:pt x="215585" y="162692"/>
                      <a:pt x="219681" y="166692"/>
                    </a:cubicBezTo>
                    <a:cubicBezTo>
                      <a:pt x="223586" y="170597"/>
                      <a:pt x="236445" y="166406"/>
                      <a:pt x="239493" y="170502"/>
                    </a:cubicBezTo>
                    <a:cubicBezTo>
                      <a:pt x="242827" y="174884"/>
                      <a:pt x="235111" y="186028"/>
                      <a:pt x="237493" y="190505"/>
                    </a:cubicBezTo>
                    <a:cubicBezTo>
                      <a:pt x="240065" y="195362"/>
                      <a:pt x="253495" y="195267"/>
                      <a:pt x="255209" y="200030"/>
                    </a:cubicBezTo>
                    <a:cubicBezTo>
                      <a:pt x="257114" y="205364"/>
                      <a:pt x="246542" y="213841"/>
                      <a:pt x="247494" y="218699"/>
                    </a:cubicBezTo>
                    <a:cubicBezTo>
                      <a:pt x="248637" y="224509"/>
                      <a:pt x="256257" y="225557"/>
                      <a:pt x="256543" y="230129"/>
                    </a:cubicBezTo>
                    <a:cubicBezTo>
                      <a:pt x="257114" y="238225"/>
                      <a:pt x="247589" y="242321"/>
                      <a:pt x="252542" y="248702"/>
                    </a:cubicBezTo>
                    <a:cubicBezTo>
                      <a:pt x="255400" y="257180"/>
                      <a:pt x="253304" y="264228"/>
                      <a:pt x="251304" y="267562"/>
                    </a:cubicBezTo>
                    <a:cubicBezTo>
                      <a:pt x="250732" y="268514"/>
                      <a:pt x="247208" y="274039"/>
                      <a:pt x="246827" y="281564"/>
                    </a:cubicBezTo>
                    <a:cubicBezTo>
                      <a:pt x="246732" y="284421"/>
                      <a:pt x="246351" y="292327"/>
                      <a:pt x="251209" y="295470"/>
                    </a:cubicBezTo>
                    <a:cubicBezTo>
                      <a:pt x="255781" y="298423"/>
                      <a:pt x="262829" y="297280"/>
                      <a:pt x="266735" y="293184"/>
                    </a:cubicBezTo>
                    <a:cubicBezTo>
                      <a:pt x="273783" y="285755"/>
                      <a:pt x="263496" y="269848"/>
                      <a:pt x="262925" y="260894"/>
                    </a:cubicBezTo>
                    <a:cubicBezTo>
                      <a:pt x="261305" y="235748"/>
                      <a:pt x="277117" y="232700"/>
                      <a:pt x="278736" y="229176"/>
                    </a:cubicBezTo>
                    <a:cubicBezTo>
                      <a:pt x="280260" y="225652"/>
                      <a:pt x="270926" y="216698"/>
                      <a:pt x="272831" y="213174"/>
                    </a:cubicBezTo>
                    <a:cubicBezTo>
                      <a:pt x="274640" y="209745"/>
                      <a:pt x="287499" y="212412"/>
                      <a:pt x="289404" y="208983"/>
                    </a:cubicBezTo>
                    <a:cubicBezTo>
                      <a:pt x="291309" y="205649"/>
                      <a:pt x="282356" y="196220"/>
                      <a:pt x="284165" y="192791"/>
                    </a:cubicBezTo>
                    <a:cubicBezTo>
                      <a:pt x="285975" y="189362"/>
                      <a:pt x="298929" y="191171"/>
                      <a:pt x="300453" y="187552"/>
                    </a:cubicBezTo>
                    <a:cubicBezTo>
                      <a:pt x="303120" y="181170"/>
                      <a:pt x="293500" y="170693"/>
                      <a:pt x="295119" y="163644"/>
                    </a:cubicBezTo>
                    <a:cubicBezTo>
                      <a:pt x="296643" y="156881"/>
                      <a:pt x="309978" y="151738"/>
                      <a:pt x="310454" y="144594"/>
                    </a:cubicBezTo>
                    <a:cubicBezTo>
                      <a:pt x="310931" y="137641"/>
                      <a:pt x="298643" y="130497"/>
                      <a:pt x="298167" y="123449"/>
                    </a:cubicBezTo>
                    <a:cubicBezTo>
                      <a:pt x="297691" y="116400"/>
                      <a:pt x="309121" y="107732"/>
                      <a:pt x="307692" y="100970"/>
                    </a:cubicBezTo>
                    <a:cubicBezTo>
                      <a:pt x="306263" y="93921"/>
                      <a:pt x="292452" y="90492"/>
                      <a:pt x="290071" y="84110"/>
                    </a:cubicBezTo>
                    <a:cubicBezTo>
                      <a:pt x="287594" y="77348"/>
                      <a:pt x="295690" y="65537"/>
                      <a:pt x="292071" y="59726"/>
                    </a:cubicBezTo>
                    <a:cubicBezTo>
                      <a:pt x="286070" y="49916"/>
                      <a:pt x="269211" y="49535"/>
                      <a:pt x="260353" y="42391"/>
                    </a:cubicBezTo>
                    <a:cubicBezTo>
                      <a:pt x="251685" y="35342"/>
                      <a:pt x="248161" y="19055"/>
                      <a:pt x="237588" y="14387"/>
                    </a:cubicBezTo>
                    <a:cubicBezTo>
                      <a:pt x="227396" y="9911"/>
                      <a:pt x="212728" y="18388"/>
                      <a:pt x="201393" y="16102"/>
                    </a:cubicBezTo>
                    <a:cubicBezTo>
                      <a:pt x="190344" y="13816"/>
                      <a:pt x="180343" y="290"/>
                      <a:pt x="169008" y="5"/>
                    </a:cubicBezTo>
                    <a:cubicBezTo>
                      <a:pt x="157578" y="-281"/>
                      <a:pt x="146815" y="12673"/>
                      <a:pt x="135671" y="14292"/>
                    </a:cubicBezTo>
                    <a:cubicBezTo>
                      <a:pt x="124145" y="15911"/>
                      <a:pt x="110048" y="6482"/>
                      <a:pt x="99666" y="10006"/>
                    </a:cubicBezTo>
                    <a:cubicBezTo>
                      <a:pt x="96047" y="11244"/>
                      <a:pt x="94142" y="24960"/>
                      <a:pt x="86426" y="28389"/>
                    </a:cubicBezTo>
                    <a:cubicBezTo>
                      <a:pt x="81283" y="30675"/>
                      <a:pt x="69853" y="22388"/>
                      <a:pt x="63852" y="25817"/>
                    </a:cubicBezTo>
                    <a:cubicBezTo>
                      <a:pt x="58613" y="28770"/>
                      <a:pt x="60137" y="42581"/>
                      <a:pt x="54803" y="46582"/>
                    </a:cubicBezTo>
                    <a:cubicBezTo>
                      <a:pt x="49946" y="50297"/>
                      <a:pt x="36896" y="45153"/>
                      <a:pt x="32324" y="49820"/>
                    </a:cubicBezTo>
                    <a:cubicBezTo>
                      <a:pt x="28038" y="54202"/>
                      <a:pt x="33563" y="66965"/>
                      <a:pt x="29848" y="72299"/>
                    </a:cubicBezTo>
                    <a:cubicBezTo>
                      <a:pt x="26419" y="77348"/>
                      <a:pt x="12417" y="76967"/>
                      <a:pt x="9845" y="82967"/>
                    </a:cubicBezTo>
                    <a:cubicBezTo>
                      <a:pt x="7559" y="88397"/>
                      <a:pt x="17275" y="98303"/>
                      <a:pt x="15656" y="104589"/>
                    </a:cubicBezTo>
                    <a:cubicBezTo>
                      <a:pt x="14227" y="110399"/>
                      <a:pt x="892" y="114305"/>
                      <a:pt x="130" y="120591"/>
                    </a:cubicBezTo>
                    <a:cubicBezTo>
                      <a:pt x="-632" y="126687"/>
                      <a:pt x="11369" y="133640"/>
                      <a:pt x="11369" y="139927"/>
                    </a:cubicBezTo>
                    <a:cubicBezTo>
                      <a:pt x="11369" y="146118"/>
                      <a:pt x="-727" y="152976"/>
                      <a:pt x="35" y="159167"/>
                    </a:cubicBezTo>
                    <a:cubicBezTo>
                      <a:pt x="797" y="165359"/>
                      <a:pt x="14036" y="169264"/>
                      <a:pt x="15560" y="175169"/>
                    </a:cubicBezTo>
                    <a:cubicBezTo>
                      <a:pt x="17084" y="181265"/>
                      <a:pt x="7369" y="191171"/>
                      <a:pt x="9845" y="196791"/>
                    </a:cubicBezTo>
                    <a:lnTo>
                      <a:pt x="11941" y="197458"/>
                    </a:lnTo>
                    <a:cubicBezTo>
                      <a:pt x="16322" y="198791"/>
                      <a:pt x="20132" y="201458"/>
                      <a:pt x="22799" y="205173"/>
                    </a:cubicBezTo>
                    <a:cubicBezTo>
                      <a:pt x="25371" y="208793"/>
                      <a:pt x="26323" y="213365"/>
                      <a:pt x="27371" y="217556"/>
                    </a:cubicBezTo>
                    <a:cubicBezTo>
                      <a:pt x="28705" y="222699"/>
                      <a:pt x="29753" y="227938"/>
                      <a:pt x="30515" y="233272"/>
                    </a:cubicBezTo>
                    <a:cubicBezTo>
                      <a:pt x="31753" y="240320"/>
                      <a:pt x="32134" y="247750"/>
                      <a:pt x="31848" y="255084"/>
                    </a:cubicBezTo>
                    <a:close/>
                  </a:path>
                </a:pathLst>
              </a:custGeom>
              <a:solidFill>
                <a:srgbClr val="53A0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1B558FEA-29B2-AE0F-FED7-DCE69C77496D}"/>
                  </a:ext>
                </a:extLst>
              </p:cNvPr>
              <p:cNvSpPr/>
              <p:nvPr/>
            </p:nvSpPr>
            <p:spPr>
              <a:xfrm>
                <a:off x="2316676" y="4494502"/>
                <a:ext cx="71663" cy="266425"/>
              </a:xfrm>
              <a:custGeom>
                <a:avLst/>
                <a:gdLst>
                  <a:gd name="connsiteX0" fmla="*/ 6943 w 83417"/>
                  <a:gd name="connsiteY0" fmla="*/ 310124 h 310123"/>
                  <a:gd name="connsiteX1" fmla="*/ 5324 w 83417"/>
                  <a:gd name="connsiteY1" fmla="*/ 309933 h 310123"/>
                  <a:gd name="connsiteX2" fmla="*/ 180 w 83417"/>
                  <a:gd name="connsiteY2" fmla="*/ 301646 h 310123"/>
                  <a:gd name="connsiteX3" fmla="*/ 69808 w 83417"/>
                  <a:gd name="connsiteY3" fmla="*/ 5324 h 310123"/>
                  <a:gd name="connsiteX4" fmla="*/ 78095 w 83417"/>
                  <a:gd name="connsiteY4" fmla="*/ 180 h 310123"/>
                  <a:gd name="connsiteX5" fmla="*/ 83238 w 83417"/>
                  <a:gd name="connsiteY5" fmla="*/ 8467 h 310123"/>
                  <a:gd name="connsiteX6" fmla="*/ 13610 w 83417"/>
                  <a:gd name="connsiteY6" fmla="*/ 304790 h 310123"/>
                  <a:gd name="connsiteX7" fmla="*/ 6943 w 83417"/>
                  <a:gd name="connsiteY7" fmla="*/ 310124 h 31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417" h="310123">
                    <a:moveTo>
                      <a:pt x="6943" y="310124"/>
                    </a:moveTo>
                    <a:cubicBezTo>
                      <a:pt x="6371" y="310124"/>
                      <a:pt x="5895" y="310028"/>
                      <a:pt x="5324" y="309933"/>
                    </a:cubicBezTo>
                    <a:cubicBezTo>
                      <a:pt x="1609" y="309076"/>
                      <a:pt x="-677" y="305361"/>
                      <a:pt x="180" y="301646"/>
                    </a:cubicBezTo>
                    <a:lnTo>
                      <a:pt x="69808" y="5324"/>
                    </a:lnTo>
                    <a:cubicBezTo>
                      <a:pt x="70665" y="1609"/>
                      <a:pt x="74475" y="-677"/>
                      <a:pt x="78095" y="180"/>
                    </a:cubicBezTo>
                    <a:cubicBezTo>
                      <a:pt x="81809" y="1037"/>
                      <a:pt x="84095" y="4752"/>
                      <a:pt x="83238" y="8467"/>
                    </a:cubicBezTo>
                    <a:lnTo>
                      <a:pt x="13610" y="304790"/>
                    </a:lnTo>
                    <a:cubicBezTo>
                      <a:pt x="12848" y="308028"/>
                      <a:pt x="10086" y="310124"/>
                      <a:pt x="6943" y="310124"/>
                    </a:cubicBezTo>
                    <a:close/>
                  </a:path>
                </a:pathLst>
              </a:custGeom>
              <a:solidFill>
                <a:srgbClr val="0067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A4D77CCE-8BF9-A657-0E6C-6533ADB81A92}"/>
                  </a:ext>
                </a:extLst>
              </p:cNvPr>
              <p:cNvSpPr/>
              <p:nvPr/>
            </p:nvSpPr>
            <p:spPr>
              <a:xfrm>
                <a:off x="1921829" y="4426760"/>
                <a:ext cx="217591" cy="242992"/>
              </a:xfrm>
              <a:custGeom>
                <a:avLst/>
                <a:gdLst>
                  <a:gd name="connsiteX0" fmla="*/ 253191 w 253280"/>
                  <a:gd name="connsiteY0" fmla="*/ 123038 h 282846"/>
                  <a:gd name="connsiteX1" fmla="*/ 249476 w 253280"/>
                  <a:gd name="connsiteY1" fmla="*/ 95701 h 282846"/>
                  <a:gd name="connsiteX2" fmla="*/ 239284 w 253280"/>
                  <a:gd name="connsiteY2" fmla="*/ 66364 h 282846"/>
                  <a:gd name="connsiteX3" fmla="*/ 209280 w 253280"/>
                  <a:gd name="connsiteY3" fmla="*/ 22644 h 282846"/>
                  <a:gd name="connsiteX4" fmla="*/ 121365 w 253280"/>
                  <a:gd name="connsiteY4" fmla="*/ 1594 h 282846"/>
                  <a:gd name="connsiteX5" fmla="*/ 21066 w 253280"/>
                  <a:gd name="connsiteY5" fmla="*/ 101035 h 282846"/>
                  <a:gd name="connsiteX6" fmla="*/ 3445 w 253280"/>
                  <a:gd name="connsiteY6" fmla="*/ 180283 h 282846"/>
                  <a:gd name="connsiteX7" fmla="*/ 39640 w 253280"/>
                  <a:gd name="connsiteY7" fmla="*/ 217240 h 282846"/>
                  <a:gd name="connsiteX8" fmla="*/ 111363 w 253280"/>
                  <a:gd name="connsiteY8" fmla="*/ 282391 h 282846"/>
                  <a:gd name="connsiteX9" fmla="*/ 159941 w 253280"/>
                  <a:gd name="connsiteY9" fmla="*/ 267056 h 282846"/>
                  <a:gd name="connsiteX10" fmla="*/ 169180 w 253280"/>
                  <a:gd name="connsiteY10" fmla="*/ 259817 h 282846"/>
                  <a:gd name="connsiteX11" fmla="*/ 184896 w 253280"/>
                  <a:gd name="connsiteY11" fmla="*/ 240767 h 282846"/>
                  <a:gd name="connsiteX12" fmla="*/ 185754 w 253280"/>
                  <a:gd name="connsiteY12" fmla="*/ 240862 h 282846"/>
                  <a:gd name="connsiteX13" fmla="*/ 209852 w 253280"/>
                  <a:gd name="connsiteY13" fmla="*/ 233909 h 282846"/>
                  <a:gd name="connsiteX14" fmla="*/ 241570 w 253280"/>
                  <a:gd name="connsiteY14" fmla="*/ 182760 h 282846"/>
                  <a:gd name="connsiteX15" fmla="*/ 253191 w 253280"/>
                  <a:gd name="connsiteY15" fmla="*/ 123038 h 28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0" h="282846">
                    <a:moveTo>
                      <a:pt x="253191" y="123038"/>
                    </a:moveTo>
                    <a:cubicBezTo>
                      <a:pt x="252810" y="112084"/>
                      <a:pt x="251000" y="102273"/>
                      <a:pt x="249476" y="95701"/>
                    </a:cubicBezTo>
                    <a:cubicBezTo>
                      <a:pt x="248428" y="91320"/>
                      <a:pt x="245475" y="79889"/>
                      <a:pt x="239284" y="66364"/>
                    </a:cubicBezTo>
                    <a:cubicBezTo>
                      <a:pt x="232140" y="50743"/>
                      <a:pt x="224997" y="35694"/>
                      <a:pt x="209280" y="22644"/>
                    </a:cubicBezTo>
                    <a:cubicBezTo>
                      <a:pt x="172895" y="-7550"/>
                      <a:pt x="124603" y="927"/>
                      <a:pt x="121365" y="1594"/>
                    </a:cubicBezTo>
                    <a:cubicBezTo>
                      <a:pt x="68691" y="11690"/>
                      <a:pt x="42974" y="59982"/>
                      <a:pt x="21066" y="101035"/>
                    </a:cubicBezTo>
                    <a:cubicBezTo>
                      <a:pt x="7636" y="126181"/>
                      <a:pt x="-6747" y="154089"/>
                      <a:pt x="3445" y="180283"/>
                    </a:cubicBezTo>
                    <a:cubicBezTo>
                      <a:pt x="8303" y="192761"/>
                      <a:pt x="14208" y="193332"/>
                      <a:pt x="39640" y="217240"/>
                    </a:cubicBezTo>
                    <a:cubicBezTo>
                      <a:pt x="85074" y="260103"/>
                      <a:pt x="87932" y="279057"/>
                      <a:pt x="111363" y="282391"/>
                    </a:cubicBezTo>
                    <a:cubicBezTo>
                      <a:pt x="132985" y="285439"/>
                      <a:pt x="152130" y="272390"/>
                      <a:pt x="159941" y="267056"/>
                    </a:cubicBezTo>
                    <a:cubicBezTo>
                      <a:pt x="163370" y="264674"/>
                      <a:pt x="166037" y="262865"/>
                      <a:pt x="169180" y="259817"/>
                    </a:cubicBezTo>
                    <a:cubicBezTo>
                      <a:pt x="179181" y="249815"/>
                      <a:pt x="179943" y="240862"/>
                      <a:pt x="184896" y="240767"/>
                    </a:cubicBezTo>
                    <a:cubicBezTo>
                      <a:pt x="185182" y="240767"/>
                      <a:pt x="185468" y="240767"/>
                      <a:pt x="185754" y="240862"/>
                    </a:cubicBezTo>
                    <a:cubicBezTo>
                      <a:pt x="193755" y="242577"/>
                      <a:pt x="205375" y="236766"/>
                      <a:pt x="209852" y="233909"/>
                    </a:cubicBezTo>
                    <a:cubicBezTo>
                      <a:pt x="225854" y="224003"/>
                      <a:pt x="238332" y="191427"/>
                      <a:pt x="241570" y="182760"/>
                    </a:cubicBezTo>
                    <a:cubicBezTo>
                      <a:pt x="247380" y="166757"/>
                      <a:pt x="254143" y="147803"/>
                      <a:pt x="253191" y="123038"/>
                    </a:cubicBezTo>
                    <a:close/>
                  </a:path>
                </a:pathLst>
              </a:custGeom>
              <a:solidFill>
                <a:srgbClr val="FCA77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FCBB23E-3421-9041-DDBF-D812C418D03F}"/>
                  </a:ext>
                </a:extLst>
              </p:cNvPr>
              <p:cNvSpPr/>
              <p:nvPr/>
            </p:nvSpPr>
            <p:spPr>
              <a:xfrm>
                <a:off x="2058932" y="4528370"/>
                <a:ext cx="37749" cy="105313"/>
              </a:xfrm>
              <a:custGeom>
                <a:avLst/>
                <a:gdLst>
                  <a:gd name="connsiteX0" fmla="*/ 15876 w 43940"/>
                  <a:gd name="connsiteY0" fmla="*/ 122587 h 122586"/>
                  <a:gd name="connsiteX1" fmla="*/ 12543 w 43940"/>
                  <a:gd name="connsiteY1" fmla="*/ 121729 h 122586"/>
                  <a:gd name="connsiteX2" fmla="*/ 1208 w 43940"/>
                  <a:gd name="connsiteY2" fmla="*/ 109252 h 122586"/>
                  <a:gd name="connsiteX3" fmla="*/ 12543 w 43940"/>
                  <a:gd name="connsiteY3" fmla="*/ 75724 h 122586"/>
                  <a:gd name="connsiteX4" fmla="*/ 13781 w 43940"/>
                  <a:gd name="connsiteY4" fmla="*/ 74200 h 122586"/>
                  <a:gd name="connsiteX5" fmla="*/ 30164 w 43940"/>
                  <a:gd name="connsiteY5" fmla="*/ 7048 h 122586"/>
                  <a:gd name="connsiteX6" fmla="*/ 36832 w 43940"/>
                  <a:gd name="connsiteY6" fmla="*/ 0 h 122586"/>
                  <a:gd name="connsiteX7" fmla="*/ 43880 w 43940"/>
                  <a:gd name="connsiteY7" fmla="*/ 6668 h 122586"/>
                  <a:gd name="connsiteX8" fmla="*/ 24639 w 43940"/>
                  <a:gd name="connsiteY8" fmla="*/ 82487 h 122586"/>
                  <a:gd name="connsiteX9" fmla="*/ 23306 w 43940"/>
                  <a:gd name="connsiteY9" fmla="*/ 84106 h 122586"/>
                  <a:gd name="connsiteX10" fmla="*/ 14162 w 43940"/>
                  <a:gd name="connsiteY10" fmla="*/ 104585 h 122586"/>
                  <a:gd name="connsiteX11" fmla="*/ 19305 w 43940"/>
                  <a:gd name="connsiteY11" fmla="*/ 109728 h 122586"/>
                  <a:gd name="connsiteX12" fmla="*/ 21877 w 43940"/>
                  <a:gd name="connsiteY12" fmla="*/ 119063 h 122586"/>
                  <a:gd name="connsiteX13" fmla="*/ 15876 w 43940"/>
                  <a:gd name="connsiteY13" fmla="*/ 122587 h 1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940" h="122586">
                    <a:moveTo>
                      <a:pt x="15876" y="122587"/>
                    </a:moveTo>
                    <a:cubicBezTo>
                      <a:pt x="14733" y="122587"/>
                      <a:pt x="13591" y="122301"/>
                      <a:pt x="12543" y="121729"/>
                    </a:cubicBezTo>
                    <a:cubicBezTo>
                      <a:pt x="6828" y="118491"/>
                      <a:pt x="3018" y="114300"/>
                      <a:pt x="1208" y="109252"/>
                    </a:cubicBezTo>
                    <a:cubicBezTo>
                      <a:pt x="-3555" y="96107"/>
                      <a:pt x="6923" y="82772"/>
                      <a:pt x="12543" y="75724"/>
                    </a:cubicBezTo>
                    <a:lnTo>
                      <a:pt x="13781" y="74200"/>
                    </a:lnTo>
                    <a:cubicBezTo>
                      <a:pt x="25306" y="59150"/>
                      <a:pt x="30831" y="36576"/>
                      <a:pt x="30164" y="7048"/>
                    </a:cubicBezTo>
                    <a:cubicBezTo>
                      <a:pt x="30069" y="3238"/>
                      <a:pt x="33117" y="95"/>
                      <a:pt x="36832" y="0"/>
                    </a:cubicBezTo>
                    <a:cubicBezTo>
                      <a:pt x="40546" y="191"/>
                      <a:pt x="43785" y="2953"/>
                      <a:pt x="43880" y="6668"/>
                    </a:cubicBezTo>
                    <a:cubicBezTo>
                      <a:pt x="44642" y="39338"/>
                      <a:pt x="38165" y="64865"/>
                      <a:pt x="24639" y="82487"/>
                    </a:cubicBezTo>
                    <a:lnTo>
                      <a:pt x="23306" y="84106"/>
                    </a:lnTo>
                    <a:cubicBezTo>
                      <a:pt x="19591" y="88773"/>
                      <a:pt x="11971" y="98488"/>
                      <a:pt x="14162" y="104585"/>
                    </a:cubicBezTo>
                    <a:cubicBezTo>
                      <a:pt x="14829" y="106489"/>
                      <a:pt x="16543" y="108204"/>
                      <a:pt x="19305" y="109728"/>
                    </a:cubicBezTo>
                    <a:cubicBezTo>
                      <a:pt x="22639" y="111633"/>
                      <a:pt x="23782" y="115824"/>
                      <a:pt x="21877" y="119063"/>
                    </a:cubicBezTo>
                    <a:cubicBezTo>
                      <a:pt x="20639" y="121348"/>
                      <a:pt x="18258" y="122587"/>
                      <a:pt x="15876" y="122587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0CB442BC-670A-5B14-C2BC-3EF2276940E3}"/>
                  </a:ext>
                </a:extLst>
              </p:cNvPr>
              <p:cNvSpPr/>
              <p:nvPr/>
            </p:nvSpPr>
            <p:spPr>
              <a:xfrm>
                <a:off x="5237953" y="3866211"/>
                <a:ext cx="141482" cy="105231"/>
              </a:xfrm>
              <a:custGeom>
                <a:avLst/>
                <a:gdLst>
                  <a:gd name="connsiteX0" fmla="*/ 8287 w 164687"/>
                  <a:gd name="connsiteY0" fmla="*/ 122492 h 122491"/>
                  <a:gd name="connsiteX1" fmla="*/ 164687 w 164687"/>
                  <a:gd name="connsiteY1" fmla="*/ 35909 h 122491"/>
                  <a:gd name="connsiteX2" fmla="*/ 98202 w 164687"/>
                  <a:gd name="connsiteY2" fmla="*/ 0 h 122491"/>
                  <a:gd name="connsiteX3" fmla="*/ 38100 w 164687"/>
                  <a:gd name="connsiteY3" fmla="*/ 43815 h 122491"/>
                  <a:gd name="connsiteX4" fmla="*/ 0 w 164687"/>
                  <a:gd name="connsiteY4" fmla="*/ 52007 h 122491"/>
                  <a:gd name="connsiteX5" fmla="*/ 8287 w 164687"/>
                  <a:gd name="connsiteY5" fmla="*/ 122492 h 12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687" h="122491">
                    <a:moveTo>
                      <a:pt x="8287" y="122492"/>
                    </a:moveTo>
                    <a:cubicBezTo>
                      <a:pt x="60388" y="93631"/>
                      <a:pt x="112585" y="64770"/>
                      <a:pt x="164687" y="35909"/>
                    </a:cubicBezTo>
                    <a:cubicBezTo>
                      <a:pt x="142494" y="23908"/>
                      <a:pt x="120396" y="12002"/>
                      <a:pt x="98202" y="0"/>
                    </a:cubicBezTo>
                    <a:cubicBezTo>
                      <a:pt x="88963" y="11430"/>
                      <a:pt x="69533" y="32099"/>
                      <a:pt x="38100" y="43815"/>
                    </a:cubicBezTo>
                    <a:cubicBezTo>
                      <a:pt x="23622" y="49149"/>
                      <a:pt x="10382" y="51245"/>
                      <a:pt x="0" y="52007"/>
                    </a:cubicBezTo>
                    <a:cubicBezTo>
                      <a:pt x="2762" y="75533"/>
                      <a:pt x="5524" y="99060"/>
                      <a:pt x="8287" y="122492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4FF5E22C-84CF-DD72-3420-3590768352D7}"/>
                  </a:ext>
                </a:extLst>
              </p:cNvPr>
              <p:cNvSpPr/>
              <p:nvPr/>
            </p:nvSpPr>
            <p:spPr>
              <a:xfrm>
                <a:off x="4428831" y="5012714"/>
                <a:ext cx="189597" cy="636310"/>
              </a:xfrm>
              <a:custGeom>
                <a:avLst/>
                <a:gdLst>
                  <a:gd name="connsiteX0" fmla="*/ 0 w 220694"/>
                  <a:gd name="connsiteY0" fmla="*/ 0 h 740675"/>
                  <a:gd name="connsiteX1" fmla="*/ 18383 w 220694"/>
                  <a:gd name="connsiteY1" fmla="*/ 115348 h 740675"/>
                  <a:gd name="connsiteX2" fmla="*/ 94583 w 220694"/>
                  <a:gd name="connsiteY2" fmla="*/ 682466 h 740675"/>
                  <a:gd name="connsiteX3" fmla="*/ 159925 w 220694"/>
                  <a:gd name="connsiteY3" fmla="*/ 729710 h 740675"/>
                  <a:gd name="connsiteX4" fmla="*/ 220694 w 220694"/>
                  <a:gd name="connsiteY4" fmla="*/ 0 h 740675"/>
                  <a:gd name="connsiteX5" fmla="*/ 0 w 220694"/>
                  <a:gd name="connsiteY5" fmla="*/ 0 h 74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694" h="740675">
                    <a:moveTo>
                      <a:pt x="0" y="0"/>
                    </a:moveTo>
                    <a:cubicBezTo>
                      <a:pt x="4477" y="25051"/>
                      <a:pt x="10858" y="65722"/>
                      <a:pt x="18383" y="115348"/>
                    </a:cubicBezTo>
                    <a:cubicBezTo>
                      <a:pt x="44958" y="290703"/>
                      <a:pt x="84677" y="577691"/>
                      <a:pt x="94583" y="682466"/>
                    </a:cubicBezTo>
                    <a:cubicBezTo>
                      <a:pt x="97631" y="714089"/>
                      <a:pt x="161735" y="762572"/>
                      <a:pt x="159925" y="729710"/>
                    </a:cubicBezTo>
                    <a:cubicBezTo>
                      <a:pt x="152590" y="594931"/>
                      <a:pt x="217932" y="109823"/>
                      <a:pt x="2206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A18F504F-CA7F-3831-17DE-6FA38C9DCC53}"/>
                  </a:ext>
                </a:extLst>
              </p:cNvPr>
              <p:cNvSpPr/>
              <p:nvPr/>
            </p:nvSpPr>
            <p:spPr>
              <a:xfrm>
                <a:off x="4610982" y="5014924"/>
                <a:ext cx="224493" cy="683790"/>
              </a:xfrm>
              <a:custGeom>
                <a:avLst/>
                <a:gdLst>
                  <a:gd name="connsiteX0" fmla="*/ 0 w 261313"/>
                  <a:gd name="connsiteY0" fmla="*/ 0 h 795942"/>
                  <a:gd name="connsiteX1" fmla="*/ 95440 w 261313"/>
                  <a:gd name="connsiteY1" fmla="*/ 349091 h 795942"/>
                  <a:gd name="connsiteX2" fmla="*/ 139732 w 261313"/>
                  <a:gd name="connsiteY2" fmla="*/ 527495 h 795942"/>
                  <a:gd name="connsiteX3" fmla="*/ 187738 w 261313"/>
                  <a:gd name="connsiteY3" fmla="*/ 748760 h 795942"/>
                  <a:gd name="connsiteX4" fmla="*/ 257556 w 261313"/>
                  <a:gd name="connsiteY4" fmla="*/ 795909 h 795942"/>
                  <a:gd name="connsiteX5" fmla="*/ 238030 w 261313"/>
                  <a:gd name="connsiteY5" fmla="*/ 704279 h 795942"/>
                  <a:gd name="connsiteX6" fmla="*/ 243745 w 261313"/>
                  <a:gd name="connsiteY6" fmla="*/ 286 h 795942"/>
                  <a:gd name="connsiteX7" fmla="*/ 243745 w 261313"/>
                  <a:gd name="connsiteY7" fmla="*/ 0 h 795942"/>
                  <a:gd name="connsiteX8" fmla="*/ 0 w 261313"/>
                  <a:gd name="connsiteY8" fmla="*/ 0 h 795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313" h="795942">
                    <a:moveTo>
                      <a:pt x="0" y="0"/>
                    </a:moveTo>
                    <a:cubicBezTo>
                      <a:pt x="33528" y="116015"/>
                      <a:pt x="65627" y="232315"/>
                      <a:pt x="95440" y="349091"/>
                    </a:cubicBezTo>
                    <a:cubicBezTo>
                      <a:pt x="110776" y="408432"/>
                      <a:pt x="125634" y="467868"/>
                      <a:pt x="139732" y="527495"/>
                    </a:cubicBezTo>
                    <a:cubicBezTo>
                      <a:pt x="157163" y="601028"/>
                      <a:pt x="173355" y="674751"/>
                      <a:pt x="187738" y="748760"/>
                    </a:cubicBezTo>
                    <a:cubicBezTo>
                      <a:pt x="194024" y="781050"/>
                      <a:pt x="224790" y="792956"/>
                      <a:pt x="257556" y="795909"/>
                    </a:cubicBezTo>
                    <a:cubicBezTo>
                      <a:pt x="270129" y="797052"/>
                      <a:pt x="247936" y="768953"/>
                      <a:pt x="238030" y="704279"/>
                    </a:cubicBezTo>
                    <a:cubicBezTo>
                      <a:pt x="217551" y="569309"/>
                      <a:pt x="248983" y="107918"/>
                      <a:pt x="243745" y="286"/>
                    </a:cubicBezTo>
                    <a:lnTo>
                      <a:pt x="2437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12272405-8F1B-40E8-A4E7-5978A7ECF89C}"/>
                  </a:ext>
                </a:extLst>
              </p:cNvPr>
              <p:cNvSpPr/>
              <p:nvPr/>
            </p:nvSpPr>
            <p:spPr>
              <a:xfrm>
                <a:off x="4802533" y="5655315"/>
                <a:ext cx="61136" cy="78883"/>
              </a:xfrm>
              <a:custGeom>
                <a:avLst/>
                <a:gdLst>
                  <a:gd name="connsiteX0" fmla="*/ 23824 w 71163"/>
                  <a:gd name="connsiteY0" fmla="*/ 0 h 91821"/>
                  <a:gd name="connsiteX1" fmla="*/ 71163 w 71163"/>
                  <a:gd name="connsiteY1" fmla="*/ 52673 h 91821"/>
                  <a:gd name="connsiteX2" fmla="*/ 56971 w 71163"/>
                  <a:gd name="connsiteY2" fmla="*/ 91821 h 91821"/>
                  <a:gd name="connsiteX3" fmla="*/ 12 w 71163"/>
                  <a:gd name="connsiteY3" fmla="*/ 50483 h 91821"/>
                  <a:gd name="connsiteX4" fmla="*/ 23824 w 71163"/>
                  <a:gd name="connsiteY4" fmla="*/ 0 h 9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63" h="91821">
                    <a:moveTo>
                      <a:pt x="23824" y="0"/>
                    </a:moveTo>
                    <a:cubicBezTo>
                      <a:pt x="24110" y="953"/>
                      <a:pt x="38493" y="42481"/>
                      <a:pt x="71163" y="52673"/>
                    </a:cubicBezTo>
                    <a:lnTo>
                      <a:pt x="56971" y="91821"/>
                    </a:lnTo>
                    <a:cubicBezTo>
                      <a:pt x="56971" y="91821"/>
                      <a:pt x="-941" y="52006"/>
                      <a:pt x="12" y="50483"/>
                    </a:cubicBezTo>
                    <a:cubicBezTo>
                      <a:pt x="1060" y="48863"/>
                      <a:pt x="23824" y="0"/>
                      <a:pt x="23824" y="0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ABB7163A-B609-6D5D-BB30-4F0D145CB501}"/>
                  </a:ext>
                </a:extLst>
              </p:cNvPr>
              <p:cNvSpPr/>
              <p:nvPr/>
            </p:nvSpPr>
            <p:spPr>
              <a:xfrm>
                <a:off x="4722784" y="5577824"/>
                <a:ext cx="185939" cy="187306"/>
              </a:xfrm>
              <a:custGeom>
                <a:avLst/>
                <a:gdLst>
                  <a:gd name="connsiteX0" fmla="*/ 215428 w 216436"/>
                  <a:gd name="connsiteY0" fmla="*/ 192024 h 218027"/>
                  <a:gd name="connsiteX1" fmla="*/ 215428 w 216436"/>
                  <a:gd name="connsiteY1" fmla="*/ 192024 h 218027"/>
                  <a:gd name="connsiteX2" fmla="*/ 182376 w 216436"/>
                  <a:gd name="connsiteY2" fmla="*/ 217932 h 218027"/>
                  <a:gd name="connsiteX3" fmla="*/ 134656 w 216436"/>
                  <a:gd name="connsiteY3" fmla="*/ 217932 h 218027"/>
                  <a:gd name="connsiteX4" fmla="*/ 79030 w 216436"/>
                  <a:gd name="connsiteY4" fmla="*/ 181928 h 218027"/>
                  <a:gd name="connsiteX5" fmla="*/ 50360 w 216436"/>
                  <a:gd name="connsiteY5" fmla="*/ 118015 h 218027"/>
                  <a:gd name="connsiteX6" fmla="*/ 34834 w 216436"/>
                  <a:gd name="connsiteY6" fmla="*/ 120587 h 218027"/>
                  <a:gd name="connsiteX7" fmla="*/ 25404 w 216436"/>
                  <a:gd name="connsiteY7" fmla="*/ 218027 h 218027"/>
                  <a:gd name="connsiteX8" fmla="*/ 6830 w 216436"/>
                  <a:gd name="connsiteY8" fmla="*/ 218027 h 218027"/>
                  <a:gd name="connsiteX9" fmla="*/ 6830 w 216436"/>
                  <a:gd name="connsiteY9" fmla="*/ 116872 h 218027"/>
                  <a:gd name="connsiteX10" fmla="*/ 925 w 216436"/>
                  <a:gd name="connsiteY10" fmla="*/ 63818 h 218027"/>
                  <a:gd name="connsiteX11" fmla="*/ 925 w 216436"/>
                  <a:gd name="connsiteY11" fmla="*/ 63818 h 218027"/>
                  <a:gd name="connsiteX12" fmla="*/ 10164 w 216436"/>
                  <a:gd name="connsiteY12" fmla="*/ 30194 h 218027"/>
                  <a:gd name="connsiteX13" fmla="*/ 38644 w 216436"/>
                  <a:gd name="connsiteY13" fmla="*/ 0 h 218027"/>
                  <a:gd name="connsiteX14" fmla="*/ 131227 w 216436"/>
                  <a:gd name="connsiteY14" fmla="*/ 146876 h 218027"/>
                  <a:gd name="connsiteX15" fmla="*/ 163993 w 216436"/>
                  <a:gd name="connsiteY15" fmla="*/ 143066 h 218027"/>
                  <a:gd name="connsiteX16" fmla="*/ 163993 w 216436"/>
                  <a:gd name="connsiteY16" fmla="*/ 143066 h 218027"/>
                  <a:gd name="connsiteX17" fmla="*/ 192092 w 216436"/>
                  <a:gd name="connsiteY17" fmla="*/ 151447 h 218027"/>
                  <a:gd name="connsiteX18" fmla="*/ 215428 w 216436"/>
                  <a:gd name="connsiteY18" fmla="*/ 192024 h 21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6436" h="218027">
                    <a:moveTo>
                      <a:pt x="215428" y="192024"/>
                    </a:moveTo>
                    <a:lnTo>
                      <a:pt x="215428" y="192024"/>
                    </a:lnTo>
                    <a:cubicBezTo>
                      <a:pt x="211713" y="207264"/>
                      <a:pt x="197997" y="217932"/>
                      <a:pt x="182376" y="217932"/>
                    </a:cubicBezTo>
                    <a:lnTo>
                      <a:pt x="134656" y="217932"/>
                    </a:lnTo>
                    <a:cubicBezTo>
                      <a:pt x="110653" y="217932"/>
                      <a:pt x="88841" y="203835"/>
                      <a:pt x="79030" y="181928"/>
                    </a:cubicBezTo>
                    <a:lnTo>
                      <a:pt x="50360" y="118015"/>
                    </a:lnTo>
                    <a:cubicBezTo>
                      <a:pt x="46931" y="110395"/>
                      <a:pt x="35691" y="112300"/>
                      <a:pt x="34834" y="120587"/>
                    </a:cubicBezTo>
                    <a:lnTo>
                      <a:pt x="25404" y="218027"/>
                    </a:lnTo>
                    <a:lnTo>
                      <a:pt x="6830" y="218027"/>
                    </a:lnTo>
                    <a:lnTo>
                      <a:pt x="6830" y="116872"/>
                    </a:lnTo>
                    <a:cubicBezTo>
                      <a:pt x="6830" y="99060"/>
                      <a:pt x="4830" y="81248"/>
                      <a:pt x="925" y="63818"/>
                    </a:cubicBezTo>
                    <a:lnTo>
                      <a:pt x="925" y="63818"/>
                    </a:lnTo>
                    <a:cubicBezTo>
                      <a:pt x="-1837" y="51721"/>
                      <a:pt x="1687" y="39148"/>
                      <a:pt x="10164" y="30194"/>
                    </a:cubicBezTo>
                    <a:lnTo>
                      <a:pt x="38644" y="0"/>
                    </a:lnTo>
                    <a:lnTo>
                      <a:pt x="131227" y="146876"/>
                    </a:lnTo>
                    <a:cubicBezTo>
                      <a:pt x="139418" y="159829"/>
                      <a:pt x="159040" y="157544"/>
                      <a:pt x="163993" y="143066"/>
                    </a:cubicBezTo>
                    <a:lnTo>
                      <a:pt x="163993" y="143066"/>
                    </a:lnTo>
                    <a:lnTo>
                      <a:pt x="192092" y="151447"/>
                    </a:lnTo>
                    <a:cubicBezTo>
                      <a:pt x="209522" y="156401"/>
                      <a:pt x="219809" y="174308"/>
                      <a:pt x="215428" y="192024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02EDE600-7099-6F2F-A46E-4911856F0E69}"/>
                  </a:ext>
                </a:extLst>
              </p:cNvPr>
              <p:cNvSpPr/>
              <p:nvPr/>
            </p:nvSpPr>
            <p:spPr>
              <a:xfrm>
                <a:off x="4451395" y="5577660"/>
                <a:ext cx="129859" cy="189842"/>
              </a:xfrm>
              <a:custGeom>
                <a:avLst/>
                <a:gdLst>
                  <a:gd name="connsiteX0" fmla="*/ 976 w 151158"/>
                  <a:gd name="connsiteY0" fmla="*/ 195072 h 220979"/>
                  <a:gd name="connsiteX1" fmla="*/ 976 w 151158"/>
                  <a:gd name="connsiteY1" fmla="*/ 195072 h 220979"/>
                  <a:gd name="connsiteX2" fmla="*/ 34028 w 151158"/>
                  <a:gd name="connsiteY2" fmla="*/ 220980 h 220979"/>
                  <a:gd name="connsiteX3" fmla="*/ 75176 w 151158"/>
                  <a:gd name="connsiteY3" fmla="*/ 220980 h 220979"/>
                  <a:gd name="connsiteX4" fmla="*/ 75938 w 151158"/>
                  <a:gd name="connsiteY4" fmla="*/ 220980 h 220979"/>
                  <a:gd name="connsiteX5" fmla="*/ 108704 w 151158"/>
                  <a:gd name="connsiteY5" fmla="*/ 173260 h 220979"/>
                  <a:gd name="connsiteX6" fmla="*/ 109276 w 151158"/>
                  <a:gd name="connsiteY6" fmla="*/ 126873 h 220979"/>
                  <a:gd name="connsiteX7" fmla="*/ 109942 w 151158"/>
                  <a:gd name="connsiteY7" fmla="*/ 119539 h 220979"/>
                  <a:gd name="connsiteX8" fmla="*/ 116324 w 151158"/>
                  <a:gd name="connsiteY8" fmla="*/ 120587 h 220979"/>
                  <a:gd name="connsiteX9" fmla="*/ 125754 w 151158"/>
                  <a:gd name="connsiteY9" fmla="*/ 218027 h 220979"/>
                  <a:gd name="connsiteX10" fmla="*/ 144328 w 151158"/>
                  <a:gd name="connsiteY10" fmla="*/ 218027 h 220979"/>
                  <a:gd name="connsiteX11" fmla="*/ 144328 w 151158"/>
                  <a:gd name="connsiteY11" fmla="*/ 116872 h 220979"/>
                  <a:gd name="connsiteX12" fmla="*/ 150233 w 151158"/>
                  <a:gd name="connsiteY12" fmla="*/ 63817 h 220979"/>
                  <a:gd name="connsiteX13" fmla="*/ 150233 w 151158"/>
                  <a:gd name="connsiteY13" fmla="*/ 63817 h 220979"/>
                  <a:gd name="connsiteX14" fmla="*/ 140994 w 151158"/>
                  <a:gd name="connsiteY14" fmla="*/ 30194 h 220979"/>
                  <a:gd name="connsiteX15" fmla="*/ 112514 w 151158"/>
                  <a:gd name="connsiteY15" fmla="*/ 0 h 220979"/>
                  <a:gd name="connsiteX16" fmla="*/ 58983 w 151158"/>
                  <a:gd name="connsiteY16" fmla="*/ 146875 h 220979"/>
                  <a:gd name="connsiteX17" fmla="*/ 26218 w 151158"/>
                  <a:gd name="connsiteY17" fmla="*/ 143065 h 220979"/>
                  <a:gd name="connsiteX18" fmla="*/ 26218 w 151158"/>
                  <a:gd name="connsiteY18" fmla="*/ 143065 h 220979"/>
                  <a:gd name="connsiteX19" fmla="*/ 24408 w 151158"/>
                  <a:gd name="connsiteY19" fmla="*/ 154400 h 220979"/>
                  <a:gd name="connsiteX20" fmla="*/ 976 w 151158"/>
                  <a:gd name="connsiteY20" fmla="*/ 195072 h 22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1158" h="220979">
                    <a:moveTo>
                      <a:pt x="976" y="195072"/>
                    </a:moveTo>
                    <a:lnTo>
                      <a:pt x="976" y="195072"/>
                    </a:lnTo>
                    <a:cubicBezTo>
                      <a:pt x="4691" y="210312"/>
                      <a:pt x="18407" y="220980"/>
                      <a:pt x="34028" y="220980"/>
                    </a:cubicBezTo>
                    <a:lnTo>
                      <a:pt x="75176" y="220980"/>
                    </a:lnTo>
                    <a:cubicBezTo>
                      <a:pt x="75462" y="220980"/>
                      <a:pt x="75652" y="220980"/>
                      <a:pt x="75938" y="220980"/>
                    </a:cubicBezTo>
                    <a:cubicBezTo>
                      <a:pt x="102132" y="220694"/>
                      <a:pt x="109561" y="198596"/>
                      <a:pt x="108704" y="173260"/>
                    </a:cubicBezTo>
                    <a:cubicBezTo>
                      <a:pt x="108132" y="157829"/>
                      <a:pt x="108037" y="142304"/>
                      <a:pt x="109276" y="126873"/>
                    </a:cubicBezTo>
                    <a:lnTo>
                      <a:pt x="109942" y="119539"/>
                    </a:lnTo>
                    <a:cubicBezTo>
                      <a:pt x="113371" y="111919"/>
                      <a:pt x="115562" y="112300"/>
                      <a:pt x="116324" y="120587"/>
                    </a:cubicBezTo>
                    <a:lnTo>
                      <a:pt x="125754" y="218027"/>
                    </a:lnTo>
                    <a:lnTo>
                      <a:pt x="144328" y="218027"/>
                    </a:lnTo>
                    <a:lnTo>
                      <a:pt x="144328" y="116872"/>
                    </a:lnTo>
                    <a:cubicBezTo>
                      <a:pt x="144328" y="99060"/>
                      <a:pt x="146328" y="81248"/>
                      <a:pt x="150233" y="63817"/>
                    </a:cubicBezTo>
                    <a:lnTo>
                      <a:pt x="150233" y="63817"/>
                    </a:lnTo>
                    <a:cubicBezTo>
                      <a:pt x="152995" y="51721"/>
                      <a:pt x="149471" y="39148"/>
                      <a:pt x="140994" y="30194"/>
                    </a:cubicBezTo>
                    <a:lnTo>
                      <a:pt x="112514" y="0"/>
                    </a:lnTo>
                    <a:lnTo>
                      <a:pt x="58983" y="146875"/>
                    </a:lnTo>
                    <a:cubicBezTo>
                      <a:pt x="50792" y="159829"/>
                      <a:pt x="31171" y="157544"/>
                      <a:pt x="26218" y="143065"/>
                    </a:cubicBezTo>
                    <a:lnTo>
                      <a:pt x="26218" y="143065"/>
                    </a:lnTo>
                    <a:lnTo>
                      <a:pt x="24408" y="154400"/>
                    </a:lnTo>
                    <a:cubicBezTo>
                      <a:pt x="6882" y="159544"/>
                      <a:pt x="-3310" y="177451"/>
                      <a:pt x="976" y="195072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0D8CC280-98EF-4A07-2243-5FCA26F6F744}"/>
                  </a:ext>
                </a:extLst>
              </p:cNvPr>
              <p:cNvSpPr/>
              <p:nvPr/>
            </p:nvSpPr>
            <p:spPr>
              <a:xfrm>
                <a:off x="4473505" y="5543456"/>
                <a:ext cx="95253" cy="187800"/>
              </a:xfrm>
              <a:custGeom>
                <a:avLst/>
                <a:gdLst>
                  <a:gd name="connsiteX0" fmla="*/ 35534 w 110876"/>
                  <a:gd name="connsiteY0" fmla="*/ 0 h 218602"/>
                  <a:gd name="connsiteX1" fmla="*/ 386 w 110876"/>
                  <a:gd name="connsiteY1" fmla="*/ 182880 h 218602"/>
                  <a:gd name="connsiteX2" fmla="*/ 36677 w 110876"/>
                  <a:gd name="connsiteY2" fmla="*/ 218599 h 218602"/>
                  <a:gd name="connsiteX3" fmla="*/ 81825 w 110876"/>
                  <a:gd name="connsiteY3" fmla="*/ 109347 h 218602"/>
                  <a:gd name="connsiteX4" fmla="*/ 107828 w 110876"/>
                  <a:gd name="connsiteY4" fmla="*/ 62293 h 218602"/>
                  <a:gd name="connsiteX5" fmla="*/ 110877 w 110876"/>
                  <a:gd name="connsiteY5" fmla="*/ 0 h 218602"/>
                  <a:gd name="connsiteX6" fmla="*/ 35534 w 110876"/>
                  <a:gd name="connsiteY6" fmla="*/ 0 h 21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876" h="218602">
                    <a:moveTo>
                      <a:pt x="35534" y="0"/>
                    </a:moveTo>
                    <a:cubicBezTo>
                      <a:pt x="35534" y="0"/>
                      <a:pt x="42582" y="130111"/>
                      <a:pt x="386" y="182880"/>
                    </a:cubicBezTo>
                    <a:cubicBezTo>
                      <a:pt x="386" y="182880"/>
                      <a:pt x="-6376" y="217932"/>
                      <a:pt x="36677" y="218599"/>
                    </a:cubicBezTo>
                    <a:cubicBezTo>
                      <a:pt x="79730" y="219170"/>
                      <a:pt x="46106" y="157924"/>
                      <a:pt x="81825" y="109347"/>
                    </a:cubicBezTo>
                    <a:cubicBezTo>
                      <a:pt x="99827" y="84867"/>
                      <a:pt x="107828" y="62293"/>
                      <a:pt x="107828" y="62293"/>
                    </a:cubicBezTo>
                    <a:lnTo>
                      <a:pt x="110877" y="0"/>
                    </a:lnTo>
                    <a:lnTo>
                      <a:pt x="35534" y="0"/>
                    </a:ln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3D85D35F-849D-7A25-A94A-80F73469E594}"/>
                  </a:ext>
                </a:extLst>
              </p:cNvPr>
              <p:cNvSpPr/>
              <p:nvPr/>
            </p:nvSpPr>
            <p:spPr>
              <a:xfrm>
                <a:off x="4464918" y="5667753"/>
                <a:ext cx="66935" cy="85019"/>
              </a:xfrm>
              <a:custGeom>
                <a:avLst/>
                <a:gdLst>
                  <a:gd name="connsiteX0" fmla="*/ 0 w 77914"/>
                  <a:gd name="connsiteY0" fmla="*/ 53435 h 98964"/>
                  <a:gd name="connsiteX1" fmla="*/ 29813 w 77914"/>
                  <a:gd name="connsiteY1" fmla="*/ 0 h 98964"/>
                  <a:gd name="connsiteX2" fmla="*/ 39053 w 77914"/>
                  <a:gd name="connsiteY2" fmla="*/ 60103 h 98964"/>
                  <a:gd name="connsiteX3" fmla="*/ 73247 w 77914"/>
                  <a:gd name="connsiteY3" fmla="*/ 19526 h 98964"/>
                  <a:gd name="connsiteX4" fmla="*/ 77914 w 77914"/>
                  <a:gd name="connsiteY4" fmla="*/ 68104 h 98964"/>
                  <a:gd name="connsiteX5" fmla="*/ 25813 w 77914"/>
                  <a:gd name="connsiteY5" fmla="*/ 98965 h 98964"/>
                  <a:gd name="connsiteX6" fmla="*/ 0 w 77914"/>
                  <a:gd name="connsiteY6" fmla="*/ 53435 h 9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914" h="98964">
                    <a:moveTo>
                      <a:pt x="0" y="53435"/>
                    </a:moveTo>
                    <a:cubicBezTo>
                      <a:pt x="2096" y="52197"/>
                      <a:pt x="29813" y="0"/>
                      <a:pt x="29813" y="0"/>
                    </a:cubicBezTo>
                    <a:cubicBezTo>
                      <a:pt x="29813" y="0"/>
                      <a:pt x="10954" y="56960"/>
                      <a:pt x="39053" y="60103"/>
                    </a:cubicBezTo>
                    <a:cubicBezTo>
                      <a:pt x="67151" y="63246"/>
                      <a:pt x="73247" y="19526"/>
                      <a:pt x="73247" y="19526"/>
                    </a:cubicBezTo>
                    <a:lnTo>
                      <a:pt x="77914" y="68104"/>
                    </a:lnTo>
                    <a:cubicBezTo>
                      <a:pt x="77914" y="68104"/>
                      <a:pt x="25908" y="98965"/>
                      <a:pt x="25813" y="98965"/>
                    </a:cubicBezTo>
                    <a:cubicBezTo>
                      <a:pt x="25813" y="98965"/>
                      <a:pt x="0" y="53435"/>
                      <a:pt x="0" y="53435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C9349713-DD3D-D91D-5F38-DF4ECBE69BFF}"/>
                  </a:ext>
                </a:extLst>
              </p:cNvPr>
              <p:cNvSpPr/>
              <p:nvPr/>
            </p:nvSpPr>
            <p:spPr>
              <a:xfrm>
                <a:off x="4369724" y="4076759"/>
                <a:ext cx="450575" cy="938082"/>
              </a:xfrm>
              <a:custGeom>
                <a:avLst/>
                <a:gdLst>
                  <a:gd name="connsiteX0" fmla="*/ 2889 w 524477"/>
                  <a:gd name="connsiteY0" fmla="*/ 284985 h 1091942"/>
                  <a:gd name="connsiteX1" fmla="*/ 60229 w 524477"/>
                  <a:gd name="connsiteY1" fmla="*/ 1091943 h 1091942"/>
                  <a:gd name="connsiteX2" fmla="*/ 524478 w 524477"/>
                  <a:gd name="connsiteY2" fmla="*/ 1091943 h 1091942"/>
                  <a:gd name="connsiteX3" fmla="*/ 491140 w 524477"/>
                  <a:gd name="connsiteY3" fmla="*/ 277269 h 1091942"/>
                  <a:gd name="connsiteX4" fmla="*/ 478472 w 524477"/>
                  <a:gd name="connsiteY4" fmla="*/ 163160 h 1091942"/>
                  <a:gd name="connsiteX5" fmla="*/ 320547 w 524477"/>
                  <a:gd name="connsiteY5" fmla="*/ 11427 h 1091942"/>
                  <a:gd name="connsiteX6" fmla="*/ 11271 w 524477"/>
                  <a:gd name="connsiteY6" fmla="*/ 172685 h 1091942"/>
                  <a:gd name="connsiteX7" fmla="*/ 2889 w 524477"/>
                  <a:gd name="connsiteY7" fmla="*/ 284985 h 109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4477" h="1091942">
                    <a:moveTo>
                      <a:pt x="2889" y="284985"/>
                    </a:moveTo>
                    <a:cubicBezTo>
                      <a:pt x="13652" y="353469"/>
                      <a:pt x="59658" y="1066225"/>
                      <a:pt x="60229" y="1091943"/>
                    </a:cubicBezTo>
                    <a:lnTo>
                      <a:pt x="524478" y="1091943"/>
                    </a:lnTo>
                    <a:cubicBezTo>
                      <a:pt x="522954" y="1061748"/>
                      <a:pt x="490093" y="411191"/>
                      <a:pt x="491140" y="277269"/>
                    </a:cubicBezTo>
                    <a:cubicBezTo>
                      <a:pt x="496093" y="237931"/>
                      <a:pt x="491331" y="198974"/>
                      <a:pt x="478472" y="163160"/>
                    </a:cubicBezTo>
                    <a:cubicBezTo>
                      <a:pt x="453326" y="93246"/>
                      <a:pt x="396938" y="35429"/>
                      <a:pt x="320547" y="11427"/>
                    </a:cubicBezTo>
                    <a:cubicBezTo>
                      <a:pt x="190626" y="-29436"/>
                      <a:pt x="52133" y="42764"/>
                      <a:pt x="11271" y="172685"/>
                    </a:cubicBezTo>
                    <a:cubicBezTo>
                      <a:pt x="-445" y="209928"/>
                      <a:pt x="-2636" y="248980"/>
                      <a:pt x="2889" y="28498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1C6B1806-1D51-C7B4-2399-38B42F4ED1ED}"/>
                  </a:ext>
                </a:extLst>
              </p:cNvPr>
              <p:cNvSpPr/>
              <p:nvPr/>
            </p:nvSpPr>
            <p:spPr>
              <a:xfrm>
                <a:off x="4377851" y="3504691"/>
                <a:ext cx="443757" cy="893734"/>
              </a:xfrm>
              <a:custGeom>
                <a:avLst/>
                <a:gdLst>
                  <a:gd name="connsiteX0" fmla="*/ 516541 w 516540"/>
                  <a:gd name="connsiteY0" fmla="*/ 154876 h 1040320"/>
                  <a:gd name="connsiteX1" fmla="*/ 300514 w 516540"/>
                  <a:gd name="connsiteY1" fmla="*/ 0 h 1040320"/>
                  <a:gd name="connsiteX2" fmla="*/ 0 w 516540"/>
                  <a:gd name="connsiteY2" fmla="*/ 147733 h 1040320"/>
                  <a:gd name="connsiteX3" fmla="*/ 179356 w 516540"/>
                  <a:gd name="connsiteY3" fmla="*/ 1040320 h 1040320"/>
                  <a:gd name="connsiteX4" fmla="*/ 460534 w 516540"/>
                  <a:gd name="connsiteY4" fmla="*/ 1040320 h 1040320"/>
                  <a:gd name="connsiteX5" fmla="*/ 417671 w 516540"/>
                  <a:gd name="connsiteY5" fmla="*/ 546068 h 1040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6540" h="1040320">
                    <a:moveTo>
                      <a:pt x="516541" y="154876"/>
                    </a:moveTo>
                    <a:lnTo>
                      <a:pt x="300514" y="0"/>
                    </a:lnTo>
                    <a:lnTo>
                      <a:pt x="0" y="147733"/>
                    </a:lnTo>
                    <a:lnTo>
                      <a:pt x="179356" y="1040320"/>
                    </a:lnTo>
                    <a:lnTo>
                      <a:pt x="460534" y="1040320"/>
                    </a:lnTo>
                    <a:lnTo>
                      <a:pt x="417671" y="54606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751F834C-0237-C0B5-E3CB-43F257756F49}"/>
                  </a:ext>
                </a:extLst>
              </p:cNvPr>
              <p:cNvSpPr/>
              <p:nvPr/>
            </p:nvSpPr>
            <p:spPr>
              <a:xfrm>
                <a:off x="4643959" y="3513447"/>
                <a:ext cx="217091" cy="933993"/>
              </a:xfrm>
              <a:custGeom>
                <a:avLst/>
                <a:gdLst>
                  <a:gd name="connsiteX0" fmla="*/ 0 w 252698"/>
                  <a:gd name="connsiteY0" fmla="*/ 0 h 1087183"/>
                  <a:gd name="connsiteX1" fmla="*/ 192310 w 252698"/>
                  <a:gd name="connsiteY1" fmla="*/ 134493 h 1087183"/>
                  <a:gd name="connsiteX2" fmla="*/ 224885 w 252698"/>
                  <a:gd name="connsiteY2" fmla="*/ 206883 h 1087183"/>
                  <a:gd name="connsiteX3" fmla="*/ 158877 w 252698"/>
                  <a:gd name="connsiteY3" fmla="*/ 778288 h 1087183"/>
                  <a:gd name="connsiteX4" fmla="*/ 252698 w 252698"/>
                  <a:gd name="connsiteY4" fmla="*/ 1040321 h 1087183"/>
                  <a:gd name="connsiteX5" fmla="*/ 91726 w 252698"/>
                  <a:gd name="connsiteY5" fmla="*/ 1087184 h 1087183"/>
                  <a:gd name="connsiteX6" fmla="*/ 45434 w 252698"/>
                  <a:gd name="connsiteY6" fmla="*/ 555022 h 1087183"/>
                  <a:gd name="connsiteX7" fmla="*/ 46672 w 252698"/>
                  <a:gd name="connsiteY7" fmla="*/ 129731 h 1087183"/>
                  <a:gd name="connsiteX8" fmla="*/ 52959 w 252698"/>
                  <a:gd name="connsiteY8" fmla="*/ 51721 h 1087183"/>
                  <a:gd name="connsiteX9" fmla="*/ 0 w 252698"/>
                  <a:gd name="connsiteY9" fmla="*/ 0 h 108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2698" h="1087183">
                    <a:moveTo>
                      <a:pt x="0" y="0"/>
                    </a:moveTo>
                    <a:lnTo>
                      <a:pt x="192310" y="134493"/>
                    </a:lnTo>
                    <a:cubicBezTo>
                      <a:pt x="215646" y="150781"/>
                      <a:pt x="228124" y="178594"/>
                      <a:pt x="224885" y="206883"/>
                    </a:cubicBezTo>
                    <a:lnTo>
                      <a:pt x="158877" y="778288"/>
                    </a:lnTo>
                    <a:cubicBezTo>
                      <a:pt x="158877" y="778288"/>
                      <a:pt x="252698" y="1034225"/>
                      <a:pt x="252698" y="1040321"/>
                    </a:cubicBezTo>
                    <a:cubicBezTo>
                      <a:pt x="252698" y="1046417"/>
                      <a:pt x="91726" y="1087184"/>
                      <a:pt x="91726" y="1087184"/>
                    </a:cubicBezTo>
                    <a:lnTo>
                      <a:pt x="45434" y="555022"/>
                    </a:lnTo>
                    <a:cubicBezTo>
                      <a:pt x="34861" y="413480"/>
                      <a:pt x="35242" y="271272"/>
                      <a:pt x="46672" y="129731"/>
                    </a:cubicBezTo>
                    <a:lnTo>
                      <a:pt x="52959" y="51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256B7B3B-1335-C60C-504F-B57A56E2859F}"/>
                  </a:ext>
                </a:extLst>
              </p:cNvPr>
              <p:cNvSpPr/>
              <p:nvPr/>
            </p:nvSpPr>
            <p:spPr>
              <a:xfrm>
                <a:off x="4302651" y="3510010"/>
                <a:ext cx="318559" cy="925156"/>
              </a:xfrm>
              <a:custGeom>
                <a:avLst/>
                <a:gdLst>
                  <a:gd name="connsiteX0" fmla="*/ 370808 w 370808"/>
                  <a:gd name="connsiteY0" fmla="*/ 0 h 1076896"/>
                  <a:gd name="connsiteX1" fmla="*/ 119920 w 370808"/>
                  <a:gd name="connsiteY1" fmla="*/ 126492 h 1076896"/>
                  <a:gd name="connsiteX2" fmla="*/ 62198 w 370808"/>
                  <a:gd name="connsiteY2" fmla="*/ 234696 h 1076896"/>
                  <a:gd name="connsiteX3" fmla="*/ 122206 w 370808"/>
                  <a:gd name="connsiteY3" fmla="*/ 719138 h 1076896"/>
                  <a:gd name="connsiteX4" fmla="*/ 0 w 370808"/>
                  <a:gd name="connsiteY4" fmla="*/ 1007650 h 1076896"/>
                  <a:gd name="connsiteX5" fmla="*/ 323945 w 370808"/>
                  <a:gd name="connsiteY5" fmla="*/ 1076897 h 1076896"/>
                  <a:gd name="connsiteX6" fmla="*/ 355378 w 370808"/>
                  <a:gd name="connsiteY6" fmla="*/ 651986 h 1076896"/>
                  <a:gd name="connsiteX7" fmla="*/ 303562 w 370808"/>
                  <a:gd name="connsiteY7" fmla="*/ 67151 h 1076896"/>
                  <a:gd name="connsiteX8" fmla="*/ 303562 w 370808"/>
                  <a:gd name="connsiteY8" fmla="*/ 67151 h 1076896"/>
                  <a:gd name="connsiteX9" fmla="*/ 370808 w 370808"/>
                  <a:gd name="connsiteY9" fmla="*/ 0 h 107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0808" h="1076896">
                    <a:moveTo>
                      <a:pt x="370808" y="0"/>
                    </a:moveTo>
                    <a:lnTo>
                      <a:pt x="119920" y="126492"/>
                    </a:lnTo>
                    <a:cubicBezTo>
                      <a:pt x="79724" y="146780"/>
                      <a:pt x="56674" y="190024"/>
                      <a:pt x="62198" y="234696"/>
                    </a:cubicBezTo>
                    <a:lnTo>
                      <a:pt x="122206" y="719138"/>
                    </a:lnTo>
                    <a:lnTo>
                      <a:pt x="0" y="1007650"/>
                    </a:lnTo>
                    <a:lnTo>
                      <a:pt x="323945" y="1076897"/>
                    </a:lnTo>
                    <a:lnTo>
                      <a:pt x="355378" y="651986"/>
                    </a:lnTo>
                    <a:cubicBezTo>
                      <a:pt x="368999" y="455581"/>
                      <a:pt x="351473" y="258128"/>
                      <a:pt x="303562" y="67151"/>
                    </a:cubicBezTo>
                    <a:lnTo>
                      <a:pt x="303562" y="67151"/>
                    </a:lnTo>
                    <a:lnTo>
                      <a:pt x="37080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A777402-9473-A858-170C-8E5B2D9E9585}"/>
                  </a:ext>
                </a:extLst>
              </p:cNvPr>
              <p:cNvSpPr/>
              <p:nvPr/>
            </p:nvSpPr>
            <p:spPr>
              <a:xfrm>
                <a:off x="4391813" y="3117201"/>
                <a:ext cx="319275" cy="319276"/>
              </a:xfrm>
              <a:custGeom>
                <a:avLst/>
                <a:gdLst>
                  <a:gd name="connsiteX0" fmla="*/ 20800 w 371642"/>
                  <a:gd name="connsiteY0" fmla="*/ 100525 h 371642"/>
                  <a:gd name="connsiteX1" fmla="*/ 100525 w 371642"/>
                  <a:gd name="connsiteY1" fmla="*/ 350842 h 371642"/>
                  <a:gd name="connsiteX2" fmla="*/ 350842 w 371642"/>
                  <a:gd name="connsiteY2" fmla="*/ 271117 h 371642"/>
                  <a:gd name="connsiteX3" fmla="*/ 271117 w 371642"/>
                  <a:gd name="connsiteY3" fmla="*/ 20800 h 371642"/>
                  <a:gd name="connsiteX4" fmla="*/ 20800 w 371642"/>
                  <a:gd name="connsiteY4" fmla="*/ 100525 h 37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42" h="371642">
                    <a:moveTo>
                      <a:pt x="20800" y="100525"/>
                    </a:moveTo>
                    <a:cubicBezTo>
                      <a:pt x="-26348" y="191679"/>
                      <a:pt x="9370" y="303788"/>
                      <a:pt x="100525" y="350842"/>
                    </a:cubicBezTo>
                    <a:cubicBezTo>
                      <a:pt x="191679" y="397990"/>
                      <a:pt x="303788" y="362272"/>
                      <a:pt x="350842" y="271117"/>
                    </a:cubicBezTo>
                    <a:cubicBezTo>
                      <a:pt x="397991" y="179963"/>
                      <a:pt x="362272" y="67854"/>
                      <a:pt x="271117" y="20800"/>
                    </a:cubicBezTo>
                    <a:cubicBezTo>
                      <a:pt x="180059" y="-26348"/>
                      <a:pt x="67949" y="9370"/>
                      <a:pt x="20800" y="100525"/>
                    </a:cubicBezTo>
                    <a:close/>
                  </a:path>
                </a:pathLst>
              </a:custGeom>
              <a:solidFill>
                <a:srgbClr val="1509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E212AF58-30F3-F7C3-CE28-A4E813AEAF95}"/>
                  </a:ext>
                </a:extLst>
              </p:cNvPr>
              <p:cNvSpPr/>
              <p:nvPr/>
            </p:nvSpPr>
            <p:spPr>
              <a:xfrm>
                <a:off x="4551519" y="3301145"/>
                <a:ext cx="192769" cy="222191"/>
              </a:xfrm>
              <a:custGeom>
                <a:avLst/>
                <a:gdLst>
                  <a:gd name="connsiteX0" fmla="*/ 206757 w 224387"/>
                  <a:gd name="connsiteY0" fmla="*/ 66434 h 258634"/>
                  <a:gd name="connsiteX1" fmla="*/ 175134 w 224387"/>
                  <a:gd name="connsiteY1" fmla="*/ 252552 h 258634"/>
                  <a:gd name="connsiteX2" fmla="*/ 12733 w 224387"/>
                  <a:gd name="connsiteY2" fmla="*/ 156159 h 258634"/>
                  <a:gd name="connsiteX3" fmla="*/ 63691 w 224387"/>
                  <a:gd name="connsiteY3" fmla="*/ 11665 h 258634"/>
                  <a:gd name="connsiteX4" fmla="*/ 206757 w 224387"/>
                  <a:gd name="connsiteY4" fmla="*/ 66434 h 258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387" h="258634">
                    <a:moveTo>
                      <a:pt x="206757" y="66434"/>
                    </a:moveTo>
                    <a:cubicBezTo>
                      <a:pt x="237523" y="132918"/>
                      <a:pt x="228665" y="227787"/>
                      <a:pt x="175134" y="252552"/>
                    </a:cubicBezTo>
                    <a:cubicBezTo>
                      <a:pt x="121508" y="277317"/>
                      <a:pt x="43499" y="222739"/>
                      <a:pt x="12733" y="156159"/>
                    </a:cubicBezTo>
                    <a:cubicBezTo>
                      <a:pt x="-18033" y="89675"/>
                      <a:pt x="10066" y="36430"/>
                      <a:pt x="63691" y="11665"/>
                    </a:cubicBezTo>
                    <a:cubicBezTo>
                      <a:pt x="117222" y="-13100"/>
                      <a:pt x="175991" y="-51"/>
                      <a:pt x="206757" y="66434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4E85D277-7FDE-8FD8-1281-10C9870646D4}"/>
                  </a:ext>
                </a:extLst>
              </p:cNvPr>
              <p:cNvSpPr/>
              <p:nvPr/>
            </p:nvSpPr>
            <p:spPr>
              <a:xfrm>
                <a:off x="4563438" y="3410752"/>
                <a:ext cx="125053" cy="230084"/>
              </a:xfrm>
              <a:custGeom>
                <a:avLst/>
                <a:gdLst>
                  <a:gd name="connsiteX0" fmla="*/ 109919 w 145564"/>
                  <a:gd name="connsiteY0" fmla="*/ 84296 h 267821"/>
                  <a:gd name="connsiteX1" fmla="*/ 145352 w 145564"/>
                  <a:gd name="connsiteY1" fmla="*/ 168212 h 267821"/>
                  <a:gd name="connsiteX2" fmla="*/ 106299 w 145564"/>
                  <a:gd name="connsiteY2" fmla="*/ 265843 h 267821"/>
                  <a:gd name="connsiteX3" fmla="*/ 0 w 145564"/>
                  <a:gd name="connsiteY3" fmla="*/ 182309 h 267821"/>
                  <a:gd name="connsiteX4" fmla="*/ 1238 w 145564"/>
                  <a:gd name="connsiteY4" fmla="*/ 0 h 267821"/>
                  <a:gd name="connsiteX5" fmla="*/ 28385 w 145564"/>
                  <a:gd name="connsiteY5" fmla="*/ 12478 h 267821"/>
                  <a:gd name="connsiteX6" fmla="*/ 109919 w 145564"/>
                  <a:gd name="connsiteY6" fmla="*/ 84296 h 2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564" h="267821">
                    <a:moveTo>
                      <a:pt x="109919" y="84296"/>
                    </a:moveTo>
                    <a:cubicBezTo>
                      <a:pt x="119444" y="95250"/>
                      <a:pt x="142875" y="125063"/>
                      <a:pt x="145352" y="168212"/>
                    </a:cubicBezTo>
                    <a:cubicBezTo>
                      <a:pt x="147161" y="200882"/>
                      <a:pt x="137732" y="255175"/>
                      <a:pt x="106299" y="265843"/>
                    </a:cubicBezTo>
                    <a:cubicBezTo>
                      <a:pt x="75819" y="276225"/>
                      <a:pt x="25908" y="245364"/>
                      <a:pt x="0" y="182309"/>
                    </a:cubicBezTo>
                    <a:cubicBezTo>
                      <a:pt x="381" y="121539"/>
                      <a:pt x="762" y="60770"/>
                      <a:pt x="1238" y="0"/>
                    </a:cubicBezTo>
                    <a:cubicBezTo>
                      <a:pt x="9906" y="3334"/>
                      <a:pt x="19050" y="7430"/>
                      <a:pt x="28385" y="12478"/>
                    </a:cubicBezTo>
                    <a:cubicBezTo>
                      <a:pt x="67437" y="33623"/>
                      <a:pt x="93536" y="62008"/>
                      <a:pt x="109919" y="84296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9F0B798C-A149-7A7A-E494-EC0CE8B6EEA5}"/>
                  </a:ext>
                </a:extLst>
              </p:cNvPr>
              <p:cNvSpPr/>
              <p:nvPr/>
            </p:nvSpPr>
            <p:spPr>
              <a:xfrm>
                <a:off x="4541837" y="3382603"/>
                <a:ext cx="43205" cy="71191"/>
              </a:xfrm>
              <a:custGeom>
                <a:avLst/>
                <a:gdLst>
                  <a:gd name="connsiteX0" fmla="*/ 0 w 50291"/>
                  <a:gd name="connsiteY0" fmla="*/ 41434 h 82867"/>
                  <a:gd name="connsiteX1" fmla="*/ 25146 w 50291"/>
                  <a:gd name="connsiteY1" fmla="*/ 0 h 82867"/>
                  <a:gd name="connsiteX2" fmla="*/ 50292 w 50291"/>
                  <a:gd name="connsiteY2" fmla="*/ 41434 h 82867"/>
                  <a:gd name="connsiteX3" fmla="*/ 25146 w 50291"/>
                  <a:gd name="connsiteY3" fmla="*/ 82867 h 82867"/>
                  <a:gd name="connsiteX4" fmla="*/ 0 w 50291"/>
                  <a:gd name="connsiteY4" fmla="*/ 41434 h 8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91" h="82867">
                    <a:moveTo>
                      <a:pt x="0" y="41434"/>
                    </a:moveTo>
                    <a:cubicBezTo>
                      <a:pt x="0" y="18574"/>
                      <a:pt x="11239" y="0"/>
                      <a:pt x="25146" y="0"/>
                    </a:cubicBezTo>
                    <a:cubicBezTo>
                      <a:pt x="39053" y="0"/>
                      <a:pt x="50292" y="18574"/>
                      <a:pt x="50292" y="41434"/>
                    </a:cubicBezTo>
                    <a:cubicBezTo>
                      <a:pt x="50292" y="64294"/>
                      <a:pt x="39053" y="82867"/>
                      <a:pt x="25146" y="82867"/>
                    </a:cubicBezTo>
                    <a:cubicBezTo>
                      <a:pt x="11239" y="82867"/>
                      <a:pt x="0" y="64294"/>
                      <a:pt x="0" y="41434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BE842820-8EE0-3491-BBE3-7A71DCCCEEB9}"/>
                  </a:ext>
                </a:extLst>
              </p:cNvPr>
              <p:cNvSpPr/>
              <p:nvPr/>
            </p:nvSpPr>
            <p:spPr>
              <a:xfrm>
                <a:off x="4542093" y="3276794"/>
                <a:ext cx="219888" cy="143220"/>
              </a:xfrm>
              <a:custGeom>
                <a:avLst/>
                <a:gdLst>
                  <a:gd name="connsiteX0" fmla="*/ 25990 w 255954"/>
                  <a:gd name="connsiteY0" fmla="*/ 138975 h 166710"/>
                  <a:gd name="connsiteX1" fmla="*/ 38563 w 255954"/>
                  <a:gd name="connsiteY1" fmla="*/ 165550 h 166710"/>
                  <a:gd name="connsiteX2" fmla="*/ 56756 w 255954"/>
                  <a:gd name="connsiteY2" fmla="*/ 161358 h 166710"/>
                  <a:gd name="connsiteX3" fmla="*/ 42754 w 255954"/>
                  <a:gd name="connsiteY3" fmla="*/ 115258 h 166710"/>
                  <a:gd name="connsiteX4" fmla="*/ 77711 w 255954"/>
                  <a:gd name="connsiteY4" fmla="*/ 74776 h 166710"/>
                  <a:gd name="connsiteX5" fmla="*/ 164293 w 255954"/>
                  <a:gd name="connsiteY5" fmla="*/ 87349 h 166710"/>
                  <a:gd name="connsiteX6" fmla="*/ 233159 w 255954"/>
                  <a:gd name="connsiteY6" fmla="*/ 95255 h 166710"/>
                  <a:gd name="connsiteX7" fmla="*/ 255066 w 255954"/>
                  <a:gd name="connsiteY7" fmla="*/ 77538 h 166710"/>
                  <a:gd name="connsiteX8" fmla="*/ 217347 w 255954"/>
                  <a:gd name="connsiteY8" fmla="*/ 21627 h 166710"/>
                  <a:gd name="connsiteX9" fmla="*/ 72091 w 255954"/>
                  <a:gd name="connsiteY9" fmla="*/ 11816 h 166710"/>
                  <a:gd name="connsiteX10" fmla="*/ 844 w 255954"/>
                  <a:gd name="connsiteY10" fmla="*/ 59346 h 166710"/>
                  <a:gd name="connsiteX11" fmla="*/ 25990 w 255954"/>
                  <a:gd name="connsiteY11" fmla="*/ 138975 h 16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954" h="166710">
                    <a:moveTo>
                      <a:pt x="25990" y="138975"/>
                    </a:moveTo>
                    <a:cubicBezTo>
                      <a:pt x="27609" y="147928"/>
                      <a:pt x="29419" y="161644"/>
                      <a:pt x="38563" y="165550"/>
                    </a:cubicBezTo>
                    <a:cubicBezTo>
                      <a:pt x="44469" y="168026"/>
                      <a:pt x="53422" y="166502"/>
                      <a:pt x="56756" y="161358"/>
                    </a:cubicBezTo>
                    <a:cubicBezTo>
                      <a:pt x="63328" y="151071"/>
                      <a:pt x="41325" y="136498"/>
                      <a:pt x="42754" y="115258"/>
                    </a:cubicBezTo>
                    <a:cubicBezTo>
                      <a:pt x="43992" y="97255"/>
                      <a:pt x="61614" y="81158"/>
                      <a:pt x="77711" y="74776"/>
                    </a:cubicBezTo>
                    <a:cubicBezTo>
                      <a:pt x="94284" y="68204"/>
                      <a:pt x="117906" y="74491"/>
                      <a:pt x="164293" y="87349"/>
                    </a:cubicBezTo>
                    <a:cubicBezTo>
                      <a:pt x="196678" y="96303"/>
                      <a:pt x="213252" y="102684"/>
                      <a:pt x="233159" y="95255"/>
                    </a:cubicBezTo>
                    <a:cubicBezTo>
                      <a:pt x="238397" y="93255"/>
                      <a:pt x="251542" y="88397"/>
                      <a:pt x="255066" y="77538"/>
                    </a:cubicBezTo>
                    <a:cubicBezTo>
                      <a:pt x="261162" y="58679"/>
                      <a:pt x="234492" y="33438"/>
                      <a:pt x="217347" y="21627"/>
                    </a:cubicBezTo>
                    <a:cubicBezTo>
                      <a:pt x="161531" y="-16759"/>
                      <a:pt x="88664" y="6577"/>
                      <a:pt x="72091" y="11816"/>
                    </a:cubicBezTo>
                    <a:cubicBezTo>
                      <a:pt x="44373" y="20674"/>
                      <a:pt x="7321" y="32485"/>
                      <a:pt x="844" y="59346"/>
                    </a:cubicBezTo>
                    <a:cubicBezTo>
                      <a:pt x="-4490" y="81349"/>
                      <a:pt x="16846" y="87730"/>
                      <a:pt x="25990" y="138975"/>
                    </a:cubicBezTo>
                    <a:close/>
                  </a:path>
                </a:pathLst>
              </a:custGeom>
              <a:solidFill>
                <a:srgbClr val="1509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51943676-655F-CA9E-C444-D795BC1A0E5B}"/>
                  </a:ext>
                </a:extLst>
              </p:cNvPr>
              <p:cNvSpPr/>
              <p:nvPr/>
            </p:nvSpPr>
            <p:spPr>
              <a:xfrm>
                <a:off x="4505206" y="3253997"/>
                <a:ext cx="201775" cy="155364"/>
              </a:xfrm>
              <a:custGeom>
                <a:avLst/>
                <a:gdLst>
                  <a:gd name="connsiteX0" fmla="*/ 7396 w 234870"/>
                  <a:gd name="connsiteY0" fmla="*/ 180751 h 180846"/>
                  <a:gd name="connsiteX1" fmla="*/ 538 w 234870"/>
                  <a:gd name="connsiteY1" fmla="*/ 174464 h 180846"/>
                  <a:gd name="connsiteX2" fmla="*/ 82262 w 234870"/>
                  <a:gd name="connsiteY2" fmla="*/ 18445 h 180846"/>
                  <a:gd name="connsiteX3" fmla="*/ 231043 w 234870"/>
                  <a:gd name="connsiteY3" fmla="*/ 16921 h 180846"/>
                  <a:gd name="connsiteX4" fmla="*/ 234186 w 234870"/>
                  <a:gd name="connsiteY4" fmla="*/ 26160 h 180846"/>
                  <a:gd name="connsiteX5" fmla="*/ 224947 w 234870"/>
                  <a:gd name="connsiteY5" fmla="*/ 29303 h 180846"/>
                  <a:gd name="connsiteX6" fmla="*/ 88835 w 234870"/>
                  <a:gd name="connsiteY6" fmla="*/ 30542 h 180846"/>
                  <a:gd name="connsiteX7" fmla="*/ 14159 w 234870"/>
                  <a:gd name="connsiteY7" fmla="*/ 173417 h 180846"/>
                  <a:gd name="connsiteX8" fmla="*/ 7872 w 234870"/>
                  <a:gd name="connsiteY8" fmla="*/ 180846 h 180846"/>
                  <a:gd name="connsiteX9" fmla="*/ 7396 w 234870"/>
                  <a:gd name="connsiteY9" fmla="*/ 180751 h 180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4870" h="180846">
                    <a:moveTo>
                      <a:pt x="7396" y="180751"/>
                    </a:moveTo>
                    <a:cubicBezTo>
                      <a:pt x="3871" y="180751"/>
                      <a:pt x="823" y="177989"/>
                      <a:pt x="538" y="174464"/>
                    </a:cubicBezTo>
                    <a:cubicBezTo>
                      <a:pt x="-4606" y="109694"/>
                      <a:pt x="27494" y="48449"/>
                      <a:pt x="82262" y="18445"/>
                    </a:cubicBezTo>
                    <a:cubicBezTo>
                      <a:pt x="152461" y="-20036"/>
                      <a:pt x="223232" y="13016"/>
                      <a:pt x="231043" y="16921"/>
                    </a:cubicBezTo>
                    <a:cubicBezTo>
                      <a:pt x="234472" y="18635"/>
                      <a:pt x="235805" y="22731"/>
                      <a:pt x="234186" y="26160"/>
                    </a:cubicBezTo>
                    <a:cubicBezTo>
                      <a:pt x="232471" y="29589"/>
                      <a:pt x="228376" y="30923"/>
                      <a:pt x="224947" y="29303"/>
                    </a:cubicBezTo>
                    <a:cubicBezTo>
                      <a:pt x="217708" y="25779"/>
                      <a:pt x="152938" y="-4510"/>
                      <a:pt x="88835" y="30542"/>
                    </a:cubicBezTo>
                    <a:cubicBezTo>
                      <a:pt x="38733" y="57974"/>
                      <a:pt x="9491" y="114076"/>
                      <a:pt x="14159" y="173417"/>
                    </a:cubicBezTo>
                    <a:cubicBezTo>
                      <a:pt x="14444" y="177227"/>
                      <a:pt x="11682" y="180465"/>
                      <a:pt x="7872" y="180846"/>
                    </a:cubicBezTo>
                    <a:cubicBezTo>
                      <a:pt x="7777" y="180751"/>
                      <a:pt x="7586" y="180751"/>
                      <a:pt x="7396" y="180751"/>
                    </a:cubicBezTo>
                    <a:close/>
                  </a:path>
                </a:pathLst>
              </a:custGeom>
              <a:solidFill>
                <a:srgbClr val="FF65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DE8498E4-176A-C60F-140E-9DC361A40B05}"/>
                  </a:ext>
                </a:extLst>
              </p:cNvPr>
              <p:cNvSpPr/>
              <p:nvPr/>
            </p:nvSpPr>
            <p:spPr>
              <a:xfrm>
                <a:off x="4690522" y="3580970"/>
                <a:ext cx="73135" cy="393501"/>
              </a:xfrm>
              <a:custGeom>
                <a:avLst/>
                <a:gdLst>
                  <a:gd name="connsiteX0" fmla="*/ 6855 w 85130"/>
                  <a:gd name="connsiteY0" fmla="*/ 458042 h 458041"/>
                  <a:gd name="connsiteX1" fmla="*/ 4664 w 85130"/>
                  <a:gd name="connsiteY1" fmla="*/ 457661 h 458041"/>
                  <a:gd name="connsiteX2" fmla="*/ 378 w 85130"/>
                  <a:gd name="connsiteY2" fmla="*/ 448898 h 458041"/>
                  <a:gd name="connsiteX3" fmla="*/ 58766 w 85130"/>
                  <a:gd name="connsiteY3" fmla="*/ 279829 h 458041"/>
                  <a:gd name="connsiteX4" fmla="*/ 25809 w 85130"/>
                  <a:gd name="connsiteY4" fmla="*/ 171911 h 458041"/>
                  <a:gd name="connsiteX5" fmla="*/ 28858 w 85130"/>
                  <a:gd name="connsiteY5" fmla="*/ 164005 h 458041"/>
                  <a:gd name="connsiteX6" fmla="*/ 70482 w 85130"/>
                  <a:gd name="connsiteY6" fmla="*/ 139049 h 458041"/>
                  <a:gd name="connsiteX7" fmla="*/ 42002 w 85130"/>
                  <a:gd name="connsiteY7" fmla="*/ 8366 h 458041"/>
                  <a:gd name="connsiteX8" fmla="*/ 47241 w 85130"/>
                  <a:gd name="connsiteY8" fmla="*/ 175 h 458041"/>
                  <a:gd name="connsiteX9" fmla="*/ 55432 w 85130"/>
                  <a:gd name="connsiteY9" fmla="*/ 5414 h 458041"/>
                  <a:gd name="connsiteX10" fmla="*/ 84960 w 85130"/>
                  <a:gd name="connsiteY10" fmla="*/ 140859 h 458041"/>
                  <a:gd name="connsiteX11" fmla="*/ 81817 w 85130"/>
                  <a:gd name="connsiteY11" fmla="*/ 148193 h 458041"/>
                  <a:gd name="connsiteX12" fmla="*/ 40573 w 85130"/>
                  <a:gd name="connsiteY12" fmla="*/ 172958 h 458041"/>
                  <a:gd name="connsiteX13" fmla="*/ 72672 w 85130"/>
                  <a:gd name="connsiteY13" fmla="*/ 277829 h 458041"/>
                  <a:gd name="connsiteX14" fmla="*/ 72577 w 85130"/>
                  <a:gd name="connsiteY14" fmla="*/ 282115 h 458041"/>
                  <a:gd name="connsiteX15" fmla="*/ 13522 w 85130"/>
                  <a:gd name="connsiteY15" fmla="*/ 453279 h 458041"/>
                  <a:gd name="connsiteX16" fmla="*/ 6855 w 85130"/>
                  <a:gd name="connsiteY16" fmla="*/ 458042 h 45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5130" h="458041">
                    <a:moveTo>
                      <a:pt x="6855" y="458042"/>
                    </a:moveTo>
                    <a:cubicBezTo>
                      <a:pt x="6093" y="458042"/>
                      <a:pt x="5331" y="457946"/>
                      <a:pt x="4664" y="457661"/>
                    </a:cubicBezTo>
                    <a:cubicBezTo>
                      <a:pt x="1044" y="456422"/>
                      <a:pt x="-861" y="452517"/>
                      <a:pt x="378" y="448898"/>
                    </a:cubicBezTo>
                    <a:lnTo>
                      <a:pt x="58766" y="279829"/>
                    </a:lnTo>
                    <a:lnTo>
                      <a:pt x="25809" y="171911"/>
                    </a:lnTo>
                    <a:cubicBezTo>
                      <a:pt x="24857" y="168863"/>
                      <a:pt x="26095" y="165624"/>
                      <a:pt x="28858" y="164005"/>
                    </a:cubicBezTo>
                    <a:lnTo>
                      <a:pt x="70482" y="139049"/>
                    </a:lnTo>
                    <a:lnTo>
                      <a:pt x="42002" y="8366"/>
                    </a:lnTo>
                    <a:cubicBezTo>
                      <a:pt x="41240" y="4652"/>
                      <a:pt x="43526" y="1032"/>
                      <a:pt x="47241" y="175"/>
                    </a:cubicBezTo>
                    <a:cubicBezTo>
                      <a:pt x="50955" y="-682"/>
                      <a:pt x="54575" y="1699"/>
                      <a:pt x="55432" y="5414"/>
                    </a:cubicBezTo>
                    <a:lnTo>
                      <a:pt x="84960" y="140859"/>
                    </a:lnTo>
                    <a:cubicBezTo>
                      <a:pt x="85626" y="143717"/>
                      <a:pt x="84293" y="146669"/>
                      <a:pt x="81817" y="148193"/>
                    </a:cubicBezTo>
                    <a:lnTo>
                      <a:pt x="40573" y="172958"/>
                    </a:lnTo>
                    <a:lnTo>
                      <a:pt x="72672" y="277829"/>
                    </a:lnTo>
                    <a:cubicBezTo>
                      <a:pt x="73053" y="279257"/>
                      <a:pt x="73053" y="280686"/>
                      <a:pt x="72577" y="282115"/>
                    </a:cubicBezTo>
                    <a:lnTo>
                      <a:pt x="13522" y="453279"/>
                    </a:lnTo>
                    <a:cubicBezTo>
                      <a:pt x="12379" y="456232"/>
                      <a:pt x="9712" y="458042"/>
                      <a:pt x="6855" y="458042"/>
                    </a:cubicBezTo>
                    <a:close/>
                  </a:path>
                </a:pathLst>
              </a:custGeom>
              <a:solidFill>
                <a:srgbClr val="154E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A11EC2A6-AAA7-40EA-CE85-6623A464671E}"/>
                  </a:ext>
                </a:extLst>
              </p:cNvPr>
              <p:cNvSpPr/>
              <p:nvPr/>
            </p:nvSpPr>
            <p:spPr>
              <a:xfrm>
                <a:off x="4504996" y="3568010"/>
                <a:ext cx="104552" cy="438864"/>
              </a:xfrm>
              <a:custGeom>
                <a:avLst/>
                <a:gdLst>
                  <a:gd name="connsiteX0" fmla="*/ 114891 w 121700"/>
                  <a:gd name="connsiteY0" fmla="*/ 510846 h 510845"/>
                  <a:gd name="connsiteX1" fmla="*/ 108414 w 121700"/>
                  <a:gd name="connsiteY1" fmla="*/ 506369 h 510845"/>
                  <a:gd name="connsiteX2" fmla="*/ 24880 w 121700"/>
                  <a:gd name="connsiteY2" fmla="*/ 278150 h 510845"/>
                  <a:gd name="connsiteX3" fmla="*/ 25166 w 121700"/>
                  <a:gd name="connsiteY3" fmla="*/ 272721 h 510845"/>
                  <a:gd name="connsiteX4" fmla="*/ 59075 w 121700"/>
                  <a:gd name="connsiteY4" fmla="*/ 204045 h 510845"/>
                  <a:gd name="connsiteX5" fmla="*/ 15545 w 121700"/>
                  <a:gd name="connsiteY5" fmla="*/ 177756 h 510845"/>
                  <a:gd name="connsiteX6" fmla="*/ 12212 w 121700"/>
                  <a:gd name="connsiteY6" fmla="*/ 172422 h 510845"/>
                  <a:gd name="connsiteX7" fmla="*/ 20 w 121700"/>
                  <a:gd name="connsiteY7" fmla="*/ 7354 h 510845"/>
                  <a:gd name="connsiteX8" fmla="*/ 6402 w 121700"/>
                  <a:gd name="connsiteY8" fmla="*/ 20 h 510845"/>
                  <a:gd name="connsiteX9" fmla="*/ 13736 w 121700"/>
                  <a:gd name="connsiteY9" fmla="*/ 6401 h 510845"/>
                  <a:gd name="connsiteX10" fmla="*/ 25737 w 121700"/>
                  <a:gd name="connsiteY10" fmla="*/ 167850 h 510845"/>
                  <a:gd name="connsiteX11" fmla="*/ 71553 w 121700"/>
                  <a:gd name="connsiteY11" fmla="*/ 195568 h 510845"/>
                  <a:gd name="connsiteX12" fmla="*/ 74124 w 121700"/>
                  <a:gd name="connsiteY12" fmla="*/ 204521 h 510845"/>
                  <a:gd name="connsiteX13" fmla="*/ 38787 w 121700"/>
                  <a:gd name="connsiteY13" fmla="*/ 276245 h 510845"/>
                  <a:gd name="connsiteX14" fmla="*/ 121273 w 121700"/>
                  <a:gd name="connsiteY14" fmla="*/ 501701 h 510845"/>
                  <a:gd name="connsiteX15" fmla="*/ 117177 w 121700"/>
                  <a:gd name="connsiteY15" fmla="*/ 510465 h 510845"/>
                  <a:gd name="connsiteX16" fmla="*/ 114891 w 121700"/>
                  <a:gd name="connsiteY16" fmla="*/ 510846 h 510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1700" h="510845">
                    <a:moveTo>
                      <a:pt x="114891" y="510846"/>
                    </a:moveTo>
                    <a:cubicBezTo>
                      <a:pt x="112129" y="510846"/>
                      <a:pt x="109462" y="509131"/>
                      <a:pt x="108414" y="506369"/>
                    </a:cubicBezTo>
                    <a:lnTo>
                      <a:pt x="24880" y="278150"/>
                    </a:lnTo>
                    <a:cubicBezTo>
                      <a:pt x="24213" y="276340"/>
                      <a:pt x="24308" y="274435"/>
                      <a:pt x="25166" y="272721"/>
                    </a:cubicBezTo>
                    <a:lnTo>
                      <a:pt x="59075" y="204045"/>
                    </a:lnTo>
                    <a:lnTo>
                      <a:pt x="15545" y="177756"/>
                    </a:lnTo>
                    <a:cubicBezTo>
                      <a:pt x="13640" y="176613"/>
                      <a:pt x="12402" y="174613"/>
                      <a:pt x="12212" y="172422"/>
                    </a:cubicBezTo>
                    <a:lnTo>
                      <a:pt x="20" y="7354"/>
                    </a:lnTo>
                    <a:cubicBezTo>
                      <a:pt x="-266" y="3544"/>
                      <a:pt x="2591" y="305"/>
                      <a:pt x="6402" y="20"/>
                    </a:cubicBezTo>
                    <a:cubicBezTo>
                      <a:pt x="10116" y="-266"/>
                      <a:pt x="13450" y="2591"/>
                      <a:pt x="13736" y="6401"/>
                    </a:cubicBezTo>
                    <a:lnTo>
                      <a:pt x="25737" y="167850"/>
                    </a:lnTo>
                    <a:lnTo>
                      <a:pt x="71553" y="195568"/>
                    </a:lnTo>
                    <a:cubicBezTo>
                      <a:pt x="74600" y="197378"/>
                      <a:pt x="75744" y="201283"/>
                      <a:pt x="74124" y="204521"/>
                    </a:cubicBezTo>
                    <a:lnTo>
                      <a:pt x="38787" y="276245"/>
                    </a:lnTo>
                    <a:lnTo>
                      <a:pt x="121273" y="501701"/>
                    </a:lnTo>
                    <a:cubicBezTo>
                      <a:pt x="122606" y="505226"/>
                      <a:pt x="120702" y="509226"/>
                      <a:pt x="117177" y="510465"/>
                    </a:cubicBezTo>
                    <a:cubicBezTo>
                      <a:pt x="116415" y="510655"/>
                      <a:pt x="115653" y="510846"/>
                      <a:pt x="114891" y="510846"/>
                    </a:cubicBezTo>
                    <a:close/>
                  </a:path>
                </a:pathLst>
              </a:custGeom>
              <a:solidFill>
                <a:srgbClr val="154E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4C3460EE-7F68-F2DA-6B9E-0CF57CDF300F}"/>
                  </a:ext>
                </a:extLst>
              </p:cNvPr>
              <p:cNvSpPr/>
              <p:nvPr/>
            </p:nvSpPr>
            <p:spPr>
              <a:xfrm>
                <a:off x="4058419" y="3870201"/>
                <a:ext cx="351009" cy="248738"/>
              </a:xfrm>
              <a:custGeom>
                <a:avLst/>
                <a:gdLst>
                  <a:gd name="connsiteX0" fmla="*/ 256383 w 408580"/>
                  <a:gd name="connsiteY0" fmla="*/ 84605 h 289535"/>
                  <a:gd name="connsiteX1" fmla="*/ 254478 w 408580"/>
                  <a:gd name="connsiteY1" fmla="*/ 83748 h 289535"/>
                  <a:gd name="connsiteX2" fmla="*/ 157799 w 408580"/>
                  <a:gd name="connsiteY2" fmla="*/ 41552 h 289535"/>
                  <a:gd name="connsiteX3" fmla="*/ 144559 w 408580"/>
                  <a:gd name="connsiteY3" fmla="*/ 36123 h 289535"/>
                  <a:gd name="connsiteX4" fmla="*/ 57025 w 408580"/>
                  <a:gd name="connsiteY4" fmla="*/ 2404 h 289535"/>
                  <a:gd name="connsiteX5" fmla="*/ 10543 w 408580"/>
                  <a:gd name="connsiteY5" fmla="*/ 14691 h 289535"/>
                  <a:gd name="connsiteX6" fmla="*/ 14734 w 408580"/>
                  <a:gd name="connsiteY6" fmla="*/ 75175 h 289535"/>
                  <a:gd name="connsiteX7" fmla="*/ 86076 w 408580"/>
                  <a:gd name="connsiteY7" fmla="*/ 133659 h 289535"/>
                  <a:gd name="connsiteX8" fmla="*/ 98649 w 408580"/>
                  <a:gd name="connsiteY8" fmla="*/ 143470 h 289535"/>
                  <a:gd name="connsiteX9" fmla="*/ 184755 w 408580"/>
                  <a:gd name="connsiteY9" fmla="*/ 207954 h 289535"/>
                  <a:gd name="connsiteX10" fmla="*/ 281719 w 408580"/>
                  <a:gd name="connsiteY10" fmla="*/ 275295 h 289535"/>
                  <a:gd name="connsiteX11" fmla="*/ 400877 w 408580"/>
                  <a:gd name="connsiteY11" fmla="*/ 242911 h 289535"/>
                  <a:gd name="connsiteX12" fmla="*/ 362968 w 408580"/>
                  <a:gd name="connsiteY12" fmla="*/ 135659 h 289535"/>
                  <a:gd name="connsiteX13" fmla="*/ 256383 w 408580"/>
                  <a:gd name="connsiteY13" fmla="*/ 84605 h 289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580" h="289535">
                    <a:moveTo>
                      <a:pt x="256383" y="84605"/>
                    </a:moveTo>
                    <a:cubicBezTo>
                      <a:pt x="255716" y="84319"/>
                      <a:pt x="255145" y="84033"/>
                      <a:pt x="254478" y="83748"/>
                    </a:cubicBezTo>
                    <a:cubicBezTo>
                      <a:pt x="222474" y="69270"/>
                      <a:pt x="190279" y="55078"/>
                      <a:pt x="157799" y="41552"/>
                    </a:cubicBezTo>
                    <a:cubicBezTo>
                      <a:pt x="153418" y="39742"/>
                      <a:pt x="148941" y="37932"/>
                      <a:pt x="144559" y="36123"/>
                    </a:cubicBezTo>
                    <a:cubicBezTo>
                      <a:pt x="115699" y="24312"/>
                      <a:pt x="86647" y="12787"/>
                      <a:pt x="57025" y="2404"/>
                    </a:cubicBezTo>
                    <a:cubicBezTo>
                      <a:pt x="40927" y="-3215"/>
                      <a:pt x="22354" y="1071"/>
                      <a:pt x="10543" y="14691"/>
                    </a:cubicBezTo>
                    <a:cubicBezTo>
                      <a:pt x="-4983" y="32599"/>
                      <a:pt x="-3173" y="59649"/>
                      <a:pt x="14734" y="75175"/>
                    </a:cubicBezTo>
                    <a:cubicBezTo>
                      <a:pt x="37975" y="95464"/>
                      <a:pt x="61883" y="114799"/>
                      <a:pt x="86076" y="133659"/>
                    </a:cubicBezTo>
                    <a:cubicBezTo>
                      <a:pt x="90267" y="136897"/>
                      <a:pt x="94458" y="140231"/>
                      <a:pt x="98649" y="143470"/>
                    </a:cubicBezTo>
                    <a:cubicBezTo>
                      <a:pt x="127034" y="165472"/>
                      <a:pt x="155799" y="186903"/>
                      <a:pt x="184755" y="207954"/>
                    </a:cubicBezTo>
                    <a:cubicBezTo>
                      <a:pt x="199043" y="218336"/>
                      <a:pt x="241905" y="247959"/>
                      <a:pt x="281719" y="275295"/>
                    </a:cubicBezTo>
                    <a:cubicBezTo>
                      <a:pt x="322868" y="303585"/>
                      <a:pt x="379636" y="288154"/>
                      <a:pt x="400877" y="242911"/>
                    </a:cubicBezTo>
                    <a:cubicBezTo>
                      <a:pt x="419737" y="202810"/>
                      <a:pt x="402782" y="154995"/>
                      <a:pt x="362968" y="135659"/>
                    </a:cubicBezTo>
                    <a:cubicBezTo>
                      <a:pt x="320962" y="115371"/>
                      <a:pt x="273337" y="92320"/>
                      <a:pt x="256383" y="84605"/>
                    </a:cubicBezTo>
                    <a:close/>
                  </a:path>
                </a:pathLst>
              </a:custGeom>
              <a:solidFill>
                <a:srgbClr val="53A0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2" name="任意多边形: 形状 71">
                <a:extLst>
                  <a:ext uri="{FF2B5EF4-FFF2-40B4-BE49-F238E27FC236}">
                    <a16:creationId xmlns:a16="http://schemas.microsoft.com/office/drawing/2014/main" id="{098A2F73-05D6-93A0-1FD1-84F1E6D37D6D}"/>
                  </a:ext>
                </a:extLst>
              </p:cNvPr>
              <p:cNvSpPr/>
              <p:nvPr/>
            </p:nvSpPr>
            <p:spPr>
              <a:xfrm>
                <a:off x="4273111" y="3618972"/>
                <a:ext cx="226426" cy="501178"/>
              </a:xfrm>
              <a:custGeom>
                <a:avLst/>
                <a:gdLst>
                  <a:gd name="connsiteX0" fmla="*/ 255079 w 263563"/>
                  <a:gd name="connsiteY0" fmla="*/ 50237 h 583379"/>
                  <a:gd name="connsiteX1" fmla="*/ 138303 w 263563"/>
                  <a:gd name="connsiteY1" fmla="*/ 8423 h 583379"/>
                  <a:gd name="connsiteX2" fmla="*/ 124873 w 263563"/>
                  <a:gd name="connsiteY2" fmla="*/ 16233 h 583379"/>
                  <a:gd name="connsiteX3" fmla="*/ 122015 w 263563"/>
                  <a:gd name="connsiteY3" fmla="*/ 18329 h 583379"/>
                  <a:gd name="connsiteX4" fmla="*/ 120301 w 263563"/>
                  <a:gd name="connsiteY4" fmla="*/ 19662 h 583379"/>
                  <a:gd name="connsiteX5" fmla="*/ 116872 w 263563"/>
                  <a:gd name="connsiteY5" fmla="*/ 22520 h 583379"/>
                  <a:gd name="connsiteX6" fmla="*/ 108109 w 263563"/>
                  <a:gd name="connsiteY6" fmla="*/ 31378 h 583379"/>
                  <a:gd name="connsiteX7" fmla="*/ 106489 w 263563"/>
                  <a:gd name="connsiteY7" fmla="*/ 33283 h 583379"/>
                  <a:gd name="connsiteX8" fmla="*/ 105442 w 263563"/>
                  <a:gd name="connsiteY8" fmla="*/ 34521 h 583379"/>
                  <a:gd name="connsiteX9" fmla="*/ 103441 w 263563"/>
                  <a:gd name="connsiteY9" fmla="*/ 37188 h 583379"/>
                  <a:gd name="connsiteX10" fmla="*/ 101727 w 263563"/>
                  <a:gd name="connsiteY10" fmla="*/ 39474 h 583379"/>
                  <a:gd name="connsiteX11" fmla="*/ 100394 w 263563"/>
                  <a:gd name="connsiteY11" fmla="*/ 41379 h 583379"/>
                  <a:gd name="connsiteX12" fmla="*/ 94012 w 263563"/>
                  <a:gd name="connsiteY12" fmla="*/ 51666 h 583379"/>
                  <a:gd name="connsiteX13" fmla="*/ 88011 w 263563"/>
                  <a:gd name="connsiteY13" fmla="*/ 63191 h 583379"/>
                  <a:gd name="connsiteX14" fmla="*/ 80581 w 263563"/>
                  <a:gd name="connsiteY14" fmla="*/ 79193 h 583379"/>
                  <a:gd name="connsiteX15" fmla="*/ 69628 w 263563"/>
                  <a:gd name="connsiteY15" fmla="*/ 106149 h 583379"/>
                  <a:gd name="connsiteX16" fmla="*/ 61055 w 263563"/>
                  <a:gd name="connsiteY16" fmla="*/ 129390 h 583379"/>
                  <a:gd name="connsiteX17" fmla="*/ 51625 w 263563"/>
                  <a:gd name="connsiteY17" fmla="*/ 156822 h 583379"/>
                  <a:gd name="connsiteX18" fmla="*/ 0 w 263563"/>
                  <a:gd name="connsiteY18" fmla="*/ 546490 h 583379"/>
                  <a:gd name="connsiteX19" fmla="*/ 22384 w 263563"/>
                  <a:gd name="connsiteY19" fmla="*/ 562968 h 583379"/>
                  <a:gd name="connsiteX20" fmla="*/ 187357 w 263563"/>
                  <a:gd name="connsiteY20" fmla="*/ 493722 h 583379"/>
                  <a:gd name="connsiteX21" fmla="*/ 229933 w 263563"/>
                  <a:gd name="connsiteY21" fmla="*/ 210734 h 583379"/>
                  <a:gd name="connsiteX22" fmla="*/ 242697 w 263563"/>
                  <a:gd name="connsiteY22" fmla="*/ 163585 h 583379"/>
                  <a:gd name="connsiteX23" fmla="*/ 248603 w 263563"/>
                  <a:gd name="connsiteY23" fmla="*/ 142058 h 583379"/>
                  <a:gd name="connsiteX24" fmla="*/ 250698 w 263563"/>
                  <a:gd name="connsiteY24" fmla="*/ 134248 h 583379"/>
                  <a:gd name="connsiteX25" fmla="*/ 250793 w 263563"/>
                  <a:gd name="connsiteY25" fmla="*/ 133486 h 583379"/>
                  <a:gd name="connsiteX26" fmla="*/ 255079 w 263563"/>
                  <a:gd name="connsiteY26" fmla="*/ 50237 h 583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63563" h="583379">
                    <a:moveTo>
                      <a:pt x="255079" y="50237"/>
                    </a:moveTo>
                    <a:cubicBezTo>
                      <a:pt x="234410" y="6422"/>
                      <a:pt x="182118" y="-12247"/>
                      <a:pt x="138303" y="8423"/>
                    </a:cubicBezTo>
                    <a:cubicBezTo>
                      <a:pt x="133636" y="10613"/>
                      <a:pt x="129159" y="13185"/>
                      <a:pt x="124873" y="16233"/>
                    </a:cubicBezTo>
                    <a:cubicBezTo>
                      <a:pt x="123920" y="16900"/>
                      <a:pt x="122587" y="17852"/>
                      <a:pt x="122015" y="18329"/>
                    </a:cubicBezTo>
                    <a:lnTo>
                      <a:pt x="120301" y="19662"/>
                    </a:lnTo>
                    <a:cubicBezTo>
                      <a:pt x="119158" y="20615"/>
                      <a:pt x="118015" y="21567"/>
                      <a:pt x="116872" y="22520"/>
                    </a:cubicBezTo>
                    <a:cubicBezTo>
                      <a:pt x="111919" y="26997"/>
                      <a:pt x="110490" y="28711"/>
                      <a:pt x="108109" y="31378"/>
                    </a:cubicBezTo>
                    <a:lnTo>
                      <a:pt x="106489" y="33283"/>
                    </a:lnTo>
                    <a:lnTo>
                      <a:pt x="105442" y="34521"/>
                    </a:lnTo>
                    <a:lnTo>
                      <a:pt x="103441" y="37188"/>
                    </a:lnTo>
                    <a:lnTo>
                      <a:pt x="101727" y="39474"/>
                    </a:lnTo>
                    <a:lnTo>
                      <a:pt x="100394" y="41379"/>
                    </a:lnTo>
                    <a:cubicBezTo>
                      <a:pt x="97155" y="46142"/>
                      <a:pt x="95440" y="49190"/>
                      <a:pt x="94012" y="51666"/>
                    </a:cubicBezTo>
                    <a:cubicBezTo>
                      <a:pt x="91154" y="56714"/>
                      <a:pt x="89535" y="60048"/>
                      <a:pt x="88011" y="63191"/>
                    </a:cubicBezTo>
                    <a:cubicBezTo>
                      <a:pt x="84963" y="69383"/>
                      <a:pt x="82772" y="74336"/>
                      <a:pt x="80581" y="79193"/>
                    </a:cubicBezTo>
                    <a:cubicBezTo>
                      <a:pt x="76390" y="88814"/>
                      <a:pt x="72866" y="97481"/>
                      <a:pt x="69628" y="106149"/>
                    </a:cubicBezTo>
                    <a:cubicBezTo>
                      <a:pt x="66580" y="113960"/>
                      <a:pt x="63722" y="121770"/>
                      <a:pt x="61055" y="129390"/>
                    </a:cubicBezTo>
                    <a:cubicBezTo>
                      <a:pt x="57817" y="138629"/>
                      <a:pt x="54673" y="147678"/>
                      <a:pt x="51625" y="156822"/>
                    </a:cubicBezTo>
                    <a:cubicBezTo>
                      <a:pt x="40577" y="190255"/>
                      <a:pt x="0" y="546490"/>
                      <a:pt x="0" y="546490"/>
                    </a:cubicBezTo>
                    <a:lnTo>
                      <a:pt x="22384" y="562968"/>
                    </a:lnTo>
                    <a:cubicBezTo>
                      <a:pt x="85915" y="609736"/>
                      <a:pt x="176308" y="571731"/>
                      <a:pt x="187357" y="493722"/>
                    </a:cubicBezTo>
                    <a:cubicBezTo>
                      <a:pt x="204502" y="372564"/>
                      <a:pt x="224980" y="228926"/>
                      <a:pt x="229933" y="210734"/>
                    </a:cubicBezTo>
                    <a:lnTo>
                      <a:pt x="242697" y="163585"/>
                    </a:lnTo>
                    <a:lnTo>
                      <a:pt x="248603" y="142058"/>
                    </a:lnTo>
                    <a:cubicBezTo>
                      <a:pt x="249460" y="138915"/>
                      <a:pt x="250317" y="135867"/>
                      <a:pt x="250698" y="134248"/>
                    </a:cubicBezTo>
                    <a:cubicBezTo>
                      <a:pt x="250793" y="133867"/>
                      <a:pt x="250793" y="133486"/>
                      <a:pt x="250793" y="133486"/>
                    </a:cubicBezTo>
                    <a:cubicBezTo>
                      <a:pt x="265557" y="109007"/>
                      <a:pt x="268224" y="77955"/>
                      <a:pt x="255079" y="50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799F5023-46A2-5397-3285-FA8F55291A22}"/>
                  </a:ext>
                </a:extLst>
              </p:cNvPr>
              <p:cNvSpPr/>
              <p:nvPr/>
            </p:nvSpPr>
            <p:spPr>
              <a:xfrm>
                <a:off x="3878025" y="3829831"/>
                <a:ext cx="270133" cy="133606"/>
              </a:xfrm>
              <a:custGeom>
                <a:avLst/>
                <a:gdLst>
                  <a:gd name="connsiteX0" fmla="*/ 314440 w 314439"/>
                  <a:gd name="connsiteY0" fmla="*/ 121786 h 155519"/>
                  <a:gd name="connsiteX1" fmla="*/ 303295 w 314439"/>
                  <a:gd name="connsiteY1" fmla="*/ 87877 h 155519"/>
                  <a:gd name="connsiteX2" fmla="*/ 208712 w 314439"/>
                  <a:gd name="connsiteY2" fmla="*/ 41871 h 155519"/>
                  <a:gd name="connsiteX3" fmla="*/ 148990 w 314439"/>
                  <a:gd name="connsiteY3" fmla="*/ 63493 h 155519"/>
                  <a:gd name="connsiteX4" fmla="*/ 113462 w 314439"/>
                  <a:gd name="connsiteY4" fmla="*/ 34727 h 155519"/>
                  <a:gd name="connsiteX5" fmla="*/ 100985 w 314439"/>
                  <a:gd name="connsiteY5" fmla="*/ 13582 h 155519"/>
                  <a:gd name="connsiteX6" fmla="*/ 66695 w 314439"/>
                  <a:gd name="connsiteY6" fmla="*/ 5581 h 155519"/>
                  <a:gd name="connsiteX7" fmla="*/ 59074 w 314439"/>
                  <a:gd name="connsiteY7" fmla="*/ 21297 h 155519"/>
                  <a:gd name="connsiteX8" fmla="*/ 56884 w 314439"/>
                  <a:gd name="connsiteY8" fmla="*/ 43491 h 155519"/>
                  <a:gd name="connsiteX9" fmla="*/ 23641 w 314439"/>
                  <a:gd name="connsiteY9" fmla="*/ 35299 h 155519"/>
                  <a:gd name="connsiteX10" fmla="*/ 11259 w 314439"/>
                  <a:gd name="connsiteY10" fmla="*/ 36061 h 155519"/>
                  <a:gd name="connsiteX11" fmla="*/ 6592 w 314439"/>
                  <a:gd name="connsiteY11" fmla="*/ 67112 h 155519"/>
                  <a:gd name="connsiteX12" fmla="*/ 81839 w 314439"/>
                  <a:gd name="connsiteY12" fmla="*/ 130263 h 155519"/>
                  <a:gd name="connsiteX13" fmla="*/ 164993 w 314439"/>
                  <a:gd name="connsiteY13" fmla="*/ 154647 h 155519"/>
                  <a:gd name="connsiteX14" fmla="*/ 241097 w 314439"/>
                  <a:gd name="connsiteY14" fmla="*/ 144932 h 155519"/>
                  <a:gd name="connsiteX15" fmla="*/ 314440 w 314439"/>
                  <a:gd name="connsiteY15" fmla="*/ 121786 h 155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4439" h="155519">
                    <a:moveTo>
                      <a:pt x="314440" y="121786"/>
                    </a:moveTo>
                    <a:lnTo>
                      <a:pt x="303295" y="87877"/>
                    </a:lnTo>
                    <a:cubicBezTo>
                      <a:pt x="290341" y="48634"/>
                      <a:pt x="247574" y="27869"/>
                      <a:pt x="208712" y="41871"/>
                    </a:cubicBezTo>
                    <a:cubicBezTo>
                      <a:pt x="188805" y="49110"/>
                      <a:pt x="168898" y="56254"/>
                      <a:pt x="148990" y="63493"/>
                    </a:cubicBezTo>
                    <a:cubicBezTo>
                      <a:pt x="140799" y="59492"/>
                      <a:pt x="126035" y="51110"/>
                      <a:pt x="113462" y="34727"/>
                    </a:cubicBezTo>
                    <a:cubicBezTo>
                      <a:pt x="107747" y="27298"/>
                      <a:pt x="103747" y="19964"/>
                      <a:pt x="100985" y="13582"/>
                    </a:cubicBezTo>
                    <a:cubicBezTo>
                      <a:pt x="95079" y="-39"/>
                      <a:pt x="77362" y="-4706"/>
                      <a:pt x="66695" y="5581"/>
                    </a:cubicBezTo>
                    <a:cubicBezTo>
                      <a:pt x="62599" y="9581"/>
                      <a:pt x="59741" y="14916"/>
                      <a:pt x="59074" y="21297"/>
                    </a:cubicBezTo>
                    <a:lnTo>
                      <a:pt x="56884" y="43491"/>
                    </a:lnTo>
                    <a:lnTo>
                      <a:pt x="23641" y="35299"/>
                    </a:lnTo>
                    <a:cubicBezTo>
                      <a:pt x="19546" y="34251"/>
                      <a:pt x="15164" y="34346"/>
                      <a:pt x="11259" y="36061"/>
                    </a:cubicBezTo>
                    <a:cubicBezTo>
                      <a:pt x="-1409" y="41395"/>
                      <a:pt x="-3981" y="58254"/>
                      <a:pt x="6592" y="67112"/>
                    </a:cubicBezTo>
                    <a:lnTo>
                      <a:pt x="81839" y="130263"/>
                    </a:lnTo>
                    <a:cubicBezTo>
                      <a:pt x="104985" y="149694"/>
                      <a:pt x="135084" y="158457"/>
                      <a:pt x="164993" y="154647"/>
                    </a:cubicBezTo>
                    <a:lnTo>
                      <a:pt x="241097" y="144932"/>
                    </a:lnTo>
                    <a:lnTo>
                      <a:pt x="314440" y="121786"/>
                    </a:ln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0968AE42-3B4C-17B9-C33E-CB802E7DFD30}"/>
                  </a:ext>
                </a:extLst>
              </p:cNvPr>
              <p:cNvSpPr/>
              <p:nvPr/>
            </p:nvSpPr>
            <p:spPr>
              <a:xfrm>
                <a:off x="3922216" y="3861039"/>
                <a:ext cx="31282" cy="82092"/>
              </a:xfrm>
              <a:custGeom>
                <a:avLst/>
                <a:gdLst>
                  <a:gd name="connsiteX0" fmla="*/ 29448 w 36413"/>
                  <a:gd name="connsiteY0" fmla="*/ 95556 h 95556"/>
                  <a:gd name="connsiteX1" fmla="*/ 23828 w 36413"/>
                  <a:gd name="connsiteY1" fmla="*/ 92603 h 95556"/>
                  <a:gd name="connsiteX2" fmla="*/ 2683 w 36413"/>
                  <a:gd name="connsiteY2" fmla="*/ 43454 h 95556"/>
                  <a:gd name="connsiteX3" fmla="*/ 397 w 36413"/>
                  <a:gd name="connsiteY3" fmla="*/ 6307 h 95556"/>
                  <a:gd name="connsiteX4" fmla="*/ 7826 w 36413"/>
                  <a:gd name="connsiteY4" fmla="*/ 20 h 95556"/>
                  <a:gd name="connsiteX5" fmla="*/ 14113 w 36413"/>
                  <a:gd name="connsiteY5" fmla="*/ 7450 h 95556"/>
                  <a:gd name="connsiteX6" fmla="*/ 16208 w 36413"/>
                  <a:gd name="connsiteY6" fmla="*/ 40787 h 95556"/>
                  <a:gd name="connsiteX7" fmla="*/ 35163 w 36413"/>
                  <a:gd name="connsiteY7" fmla="*/ 84888 h 95556"/>
                  <a:gd name="connsiteX8" fmla="*/ 33449 w 36413"/>
                  <a:gd name="connsiteY8" fmla="*/ 94413 h 95556"/>
                  <a:gd name="connsiteX9" fmla="*/ 29448 w 36413"/>
                  <a:gd name="connsiteY9" fmla="*/ 95556 h 95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13" h="95556">
                    <a:moveTo>
                      <a:pt x="29448" y="95556"/>
                    </a:moveTo>
                    <a:cubicBezTo>
                      <a:pt x="27257" y="95556"/>
                      <a:pt x="25162" y="94508"/>
                      <a:pt x="23828" y="92603"/>
                    </a:cubicBezTo>
                    <a:cubicBezTo>
                      <a:pt x="13446" y="77649"/>
                      <a:pt x="6302" y="61075"/>
                      <a:pt x="2683" y="43454"/>
                    </a:cubicBezTo>
                    <a:cubicBezTo>
                      <a:pt x="206" y="31262"/>
                      <a:pt x="-556" y="18784"/>
                      <a:pt x="397" y="6307"/>
                    </a:cubicBezTo>
                    <a:cubicBezTo>
                      <a:pt x="683" y="2497"/>
                      <a:pt x="4016" y="-266"/>
                      <a:pt x="7826" y="20"/>
                    </a:cubicBezTo>
                    <a:cubicBezTo>
                      <a:pt x="11636" y="306"/>
                      <a:pt x="14399" y="3640"/>
                      <a:pt x="14113" y="7450"/>
                    </a:cubicBezTo>
                    <a:cubicBezTo>
                      <a:pt x="13256" y="18689"/>
                      <a:pt x="13922" y="29833"/>
                      <a:pt x="16208" y="40787"/>
                    </a:cubicBezTo>
                    <a:cubicBezTo>
                      <a:pt x="19447" y="56599"/>
                      <a:pt x="25829" y="71458"/>
                      <a:pt x="35163" y="84888"/>
                    </a:cubicBezTo>
                    <a:cubicBezTo>
                      <a:pt x="37354" y="88031"/>
                      <a:pt x="36592" y="92317"/>
                      <a:pt x="33449" y="94413"/>
                    </a:cubicBezTo>
                    <a:cubicBezTo>
                      <a:pt x="32210" y="95175"/>
                      <a:pt x="30782" y="95556"/>
                      <a:pt x="29448" y="95556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5" name="任意多边形: 形状 74">
                <a:extLst>
                  <a:ext uri="{FF2B5EF4-FFF2-40B4-BE49-F238E27FC236}">
                    <a16:creationId xmlns:a16="http://schemas.microsoft.com/office/drawing/2014/main" id="{D1A83719-E47C-5600-C50D-C3C2D642D870}"/>
                  </a:ext>
                </a:extLst>
              </p:cNvPr>
              <p:cNvSpPr/>
              <p:nvPr/>
            </p:nvSpPr>
            <p:spPr>
              <a:xfrm>
                <a:off x="3949975" y="3842126"/>
                <a:ext cx="29016" cy="102396"/>
              </a:xfrm>
              <a:custGeom>
                <a:avLst/>
                <a:gdLst>
                  <a:gd name="connsiteX0" fmla="*/ 26949 w 33775"/>
                  <a:gd name="connsiteY0" fmla="*/ 119190 h 119190"/>
                  <a:gd name="connsiteX1" fmla="*/ 21043 w 33775"/>
                  <a:gd name="connsiteY1" fmla="*/ 115856 h 119190"/>
                  <a:gd name="connsiteX2" fmla="*/ 183 w 33775"/>
                  <a:gd name="connsiteY2" fmla="*/ 49086 h 119190"/>
                  <a:gd name="connsiteX3" fmla="*/ 4946 w 33775"/>
                  <a:gd name="connsiteY3" fmla="*/ 5081 h 119190"/>
                  <a:gd name="connsiteX4" fmla="*/ 13328 w 33775"/>
                  <a:gd name="connsiteY4" fmla="*/ 223 h 119190"/>
                  <a:gd name="connsiteX5" fmla="*/ 18185 w 33775"/>
                  <a:gd name="connsiteY5" fmla="*/ 8605 h 119190"/>
                  <a:gd name="connsiteX6" fmla="*/ 13899 w 33775"/>
                  <a:gd name="connsiteY6" fmla="*/ 48324 h 119190"/>
                  <a:gd name="connsiteX7" fmla="*/ 32759 w 33775"/>
                  <a:gd name="connsiteY7" fmla="*/ 108617 h 119190"/>
                  <a:gd name="connsiteX8" fmla="*/ 30473 w 33775"/>
                  <a:gd name="connsiteY8" fmla="*/ 118047 h 119190"/>
                  <a:gd name="connsiteX9" fmla="*/ 26949 w 33775"/>
                  <a:gd name="connsiteY9" fmla="*/ 119190 h 11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75" h="119190">
                    <a:moveTo>
                      <a:pt x="26949" y="119190"/>
                    </a:moveTo>
                    <a:cubicBezTo>
                      <a:pt x="24663" y="119190"/>
                      <a:pt x="22376" y="118047"/>
                      <a:pt x="21043" y="115856"/>
                    </a:cubicBezTo>
                    <a:cubicBezTo>
                      <a:pt x="8660" y="95473"/>
                      <a:pt x="1422" y="72327"/>
                      <a:pt x="183" y="49086"/>
                    </a:cubicBezTo>
                    <a:cubicBezTo>
                      <a:pt x="-579" y="34322"/>
                      <a:pt x="1041" y="19559"/>
                      <a:pt x="4946" y="5081"/>
                    </a:cubicBezTo>
                    <a:cubicBezTo>
                      <a:pt x="5993" y="1461"/>
                      <a:pt x="9708" y="-730"/>
                      <a:pt x="13328" y="223"/>
                    </a:cubicBezTo>
                    <a:cubicBezTo>
                      <a:pt x="16947" y="1175"/>
                      <a:pt x="19138" y="4985"/>
                      <a:pt x="18185" y="8605"/>
                    </a:cubicBezTo>
                    <a:cubicBezTo>
                      <a:pt x="14661" y="21654"/>
                      <a:pt x="13233" y="34989"/>
                      <a:pt x="13899" y="48324"/>
                    </a:cubicBezTo>
                    <a:cubicBezTo>
                      <a:pt x="15042" y="69374"/>
                      <a:pt x="21519" y="90234"/>
                      <a:pt x="32759" y="108617"/>
                    </a:cubicBezTo>
                    <a:cubicBezTo>
                      <a:pt x="34759" y="111856"/>
                      <a:pt x="33711" y="116047"/>
                      <a:pt x="30473" y="118047"/>
                    </a:cubicBezTo>
                    <a:cubicBezTo>
                      <a:pt x="29425" y="118809"/>
                      <a:pt x="28187" y="119190"/>
                      <a:pt x="26949" y="119190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36DB7036-F3A6-00A4-6FD9-0C7A4577F575}"/>
                  </a:ext>
                </a:extLst>
              </p:cNvPr>
              <p:cNvSpPr/>
              <p:nvPr/>
            </p:nvSpPr>
            <p:spPr>
              <a:xfrm>
                <a:off x="3975935" y="3867737"/>
                <a:ext cx="24047" cy="74985"/>
              </a:xfrm>
              <a:custGeom>
                <a:avLst/>
                <a:gdLst>
                  <a:gd name="connsiteX0" fmla="*/ 21115 w 27991"/>
                  <a:gd name="connsiteY0" fmla="*/ 87283 h 87283"/>
                  <a:gd name="connsiteX1" fmla="*/ 14924 w 27991"/>
                  <a:gd name="connsiteY1" fmla="*/ 83473 h 87283"/>
                  <a:gd name="connsiteX2" fmla="*/ 2542 w 27991"/>
                  <a:gd name="connsiteY2" fmla="*/ 46040 h 87283"/>
                  <a:gd name="connsiteX3" fmla="*/ 541 w 27991"/>
                  <a:gd name="connsiteY3" fmla="*/ 6321 h 87283"/>
                  <a:gd name="connsiteX4" fmla="*/ 7971 w 27991"/>
                  <a:gd name="connsiteY4" fmla="*/ 34 h 87283"/>
                  <a:gd name="connsiteX5" fmla="*/ 14257 w 27991"/>
                  <a:gd name="connsiteY5" fmla="*/ 7464 h 87283"/>
                  <a:gd name="connsiteX6" fmla="*/ 16067 w 27991"/>
                  <a:gd name="connsiteY6" fmla="*/ 43468 h 87283"/>
                  <a:gd name="connsiteX7" fmla="*/ 27307 w 27991"/>
                  <a:gd name="connsiteY7" fmla="*/ 77377 h 87283"/>
                  <a:gd name="connsiteX8" fmla="*/ 24163 w 27991"/>
                  <a:gd name="connsiteY8" fmla="*/ 86521 h 87283"/>
                  <a:gd name="connsiteX9" fmla="*/ 21115 w 27991"/>
                  <a:gd name="connsiteY9" fmla="*/ 87283 h 8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91" h="87283">
                    <a:moveTo>
                      <a:pt x="21115" y="87283"/>
                    </a:moveTo>
                    <a:cubicBezTo>
                      <a:pt x="18544" y="87283"/>
                      <a:pt x="16163" y="85854"/>
                      <a:pt x="14924" y="83473"/>
                    </a:cubicBezTo>
                    <a:cubicBezTo>
                      <a:pt x="9114" y="71567"/>
                      <a:pt x="4923" y="58994"/>
                      <a:pt x="2542" y="46040"/>
                    </a:cubicBezTo>
                    <a:cubicBezTo>
                      <a:pt x="65" y="32991"/>
                      <a:pt x="-602" y="19656"/>
                      <a:pt x="541" y="6321"/>
                    </a:cubicBezTo>
                    <a:cubicBezTo>
                      <a:pt x="827" y="2511"/>
                      <a:pt x="4161" y="-347"/>
                      <a:pt x="7971" y="34"/>
                    </a:cubicBezTo>
                    <a:cubicBezTo>
                      <a:pt x="11781" y="320"/>
                      <a:pt x="14543" y="3654"/>
                      <a:pt x="14257" y="7464"/>
                    </a:cubicBezTo>
                    <a:cubicBezTo>
                      <a:pt x="13210" y="19465"/>
                      <a:pt x="13876" y="31562"/>
                      <a:pt x="16067" y="43468"/>
                    </a:cubicBezTo>
                    <a:cubicBezTo>
                      <a:pt x="18258" y="55184"/>
                      <a:pt x="22068" y="66614"/>
                      <a:pt x="27307" y="77377"/>
                    </a:cubicBezTo>
                    <a:cubicBezTo>
                      <a:pt x="28926" y="80806"/>
                      <a:pt x="27592" y="84902"/>
                      <a:pt x="24163" y="86521"/>
                    </a:cubicBezTo>
                    <a:cubicBezTo>
                      <a:pt x="23116" y="87093"/>
                      <a:pt x="22068" y="87283"/>
                      <a:pt x="21115" y="87283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458538E-ADAB-5725-E6C1-7CC6C23D5B75}"/>
                  </a:ext>
                </a:extLst>
              </p:cNvPr>
              <p:cNvSpPr/>
              <p:nvPr/>
            </p:nvSpPr>
            <p:spPr>
              <a:xfrm>
                <a:off x="3998713" y="3881525"/>
                <a:ext cx="22673" cy="48349"/>
              </a:xfrm>
              <a:custGeom>
                <a:avLst/>
                <a:gdLst>
                  <a:gd name="connsiteX0" fmla="*/ 19461 w 26392"/>
                  <a:gd name="connsiteY0" fmla="*/ 56279 h 56279"/>
                  <a:gd name="connsiteX1" fmla="*/ 14318 w 26392"/>
                  <a:gd name="connsiteY1" fmla="*/ 53993 h 56279"/>
                  <a:gd name="connsiteX2" fmla="*/ 4221 w 26392"/>
                  <a:gd name="connsiteY2" fmla="*/ 37706 h 56279"/>
                  <a:gd name="connsiteX3" fmla="*/ 888 w 26392"/>
                  <a:gd name="connsiteY3" fmla="*/ 5702 h 56279"/>
                  <a:gd name="connsiteX4" fmla="*/ 8793 w 26392"/>
                  <a:gd name="connsiteY4" fmla="*/ 82 h 56279"/>
                  <a:gd name="connsiteX5" fmla="*/ 14413 w 26392"/>
                  <a:gd name="connsiteY5" fmla="*/ 7988 h 56279"/>
                  <a:gd name="connsiteX6" fmla="*/ 16985 w 26392"/>
                  <a:gd name="connsiteY6" fmla="*/ 32562 h 56279"/>
                  <a:gd name="connsiteX7" fmla="*/ 24700 w 26392"/>
                  <a:gd name="connsiteY7" fmla="*/ 44945 h 56279"/>
                  <a:gd name="connsiteX8" fmla="*/ 24129 w 26392"/>
                  <a:gd name="connsiteY8" fmla="*/ 54660 h 56279"/>
                  <a:gd name="connsiteX9" fmla="*/ 19461 w 26392"/>
                  <a:gd name="connsiteY9" fmla="*/ 56279 h 56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92" h="56279">
                    <a:moveTo>
                      <a:pt x="19461" y="56279"/>
                    </a:moveTo>
                    <a:cubicBezTo>
                      <a:pt x="17556" y="56279"/>
                      <a:pt x="15651" y="55517"/>
                      <a:pt x="14318" y="53993"/>
                    </a:cubicBezTo>
                    <a:cubicBezTo>
                      <a:pt x="10031" y="49136"/>
                      <a:pt x="6603" y="43611"/>
                      <a:pt x="4221" y="37706"/>
                    </a:cubicBezTo>
                    <a:cubicBezTo>
                      <a:pt x="-922" y="25037"/>
                      <a:pt x="-446" y="13322"/>
                      <a:pt x="888" y="5702"/>
                    </a:cubicBezTo>
                    <a:cubicBezTo>
                      <a:pt x="1554" y="1987"/>
                      <a:pt x="5079" y="-490"/>
                      <a:pt x="8793" y="82"/>
                    </a:cubicBezTo>
                    <a:cubicBezTo>
                      <a:pt x="12508" y="749"/>
                      <a:pt x="15080" y="4273"/>
                      <a:pt x="14413" y="7988"/>
                    </a:cubicBezTo>
                    <a:cubicBezTo>
                      <a:pt x="13365" y="13893"/>
                      <a:pt x="13080" y="22942"/>
                      <a:pt x="16985" y="32562"/>
                    </a:cubicBezTo>
                    <a:cubicBezTo>
                      <a:pt x="18795" y="37039"/>
                      <a:pt x="21462" y="41230"/>
                      <a:pt x="24700" y="44945"/>
                    </a:cubicBezTo>
                    <a:cubicBezTo>
                      <a:pt x="27177" y="47802"/>
                      <a:pt x="26891" y="52088"/>
                      <a:pt x="24129" y="54660"/>
                    </a:cubicBezTo>
                    <a:cubicBezTo>
                      <a:pt x="22700" y="55708"/>
                      <a:pt x="21081" y="56279"/>
                      <a:pt x="19461" y="56279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5FE704D8-CDC2-629B-9D3E-2C351A1428B8}"/>
                  </a:ext>
                </a:extLst>
              </p:cNvPr>
              <p:cNvSpPr/>
              <p:nvPr/>
            </p:nvSpPr>
            <p:spPr>
              <a:xfrm>
                <a:off x="4762852" y="3655045"/>
                <a:ext cx="505133" cy="410612"/>
              </a:xfrm>
              <a:custGeom>
                <a:avLst/>
                <a:gdLst>
                  <a:gd name="connsiteX0" fmla="*/ 4576 w 587983"/>
                  <a:gd name="connsiteY0" fmla="*/ 193794 h 477959"/>
                  <a:gd name="connsiteX1" fmla="*/ 56583 w 587983"/>
                  <a:gd name="connsiteY1" fmla="*/ 418394 h 477959"/>
                  <a:gd name="connsiteX2" fmla="*/ 85730 w 587983"/>
                  <a:gd name="connsiteY2" fmla="*/ 464018 h 477959"/>
                  <a:gd name="connsiteX3" fmla="*/ 138212 w 587983"/>
                  <a:gd name="connsiteY3" fmla="*/ 477353 h 477959"/>
                  <a:gd name="connsiteX4" fmla="*/ 587983 w 587983"/>
                  <a:gd name="connsiteY4" fmla="*/ 419632 h 477959"/>
                  <a:gd name="connsiteX5" fmla="*/ 568647 w 587983"/>
                  <a:gd name="connsiteY5" fmla="*/ 279614 h 477959"/>
                  <a:gd name="connsiteX6" fmla="*/ 200315 w 587983"/>
                  <a:gd name="connsiteY6" fmla="*/ 315428 h 477959"/>
                  <a:gd name="connsiteX7" fmla="*/ 81348 w 587983"/>
                  <a:gd name="connsiteY7" fmla="*/ 4723 h 477959"/>
                  <a:gd name="connsiteX8" fmla="*/ 4576 w 587983"/>
                  <a:gd name="connsiteY8" fmla="*/ 193794 h 477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983" h="477959">
                    <a:moveTo>
                      <a:pt x="4576" y="193794"/>
                    </a:moveTo>
                    <a:cubicBezTo>
                      <a:pt x="16102" y="241038"/>
                      <a:pt x="34104" y="316476"/>
                      <a:pt x="56583" y="418394"/>
                    </a:cubicBezTo>
                    <a:cubicBezTo>
                      <a:pt x="57631" y="423632"/>
                      <a:pt x="62869" y="447445"/>
                      <a:pt x="85730" y="464018"/>
                    </a:cubicBezTo>
                    <a:cubicBezTo>
                      <a:pt x="100398" y="474591"/>
                      <a:pt x="118972" y="479830"/>
                      <a:pt x="138212" y="477353"/>
                    </a:cubicBezTo>
                    <a:lnTo>
                      <a:pt x="587983" y="419632"/>
                    </a:lnTo>
                    <a:lnTo>
                      <a:pt x="568647" y="279614"/>
                    </a:lnTo>
                    <a:lnTo>
                      <a:pt x="200315" y="315428"/>
                    </a:lnTo>
                    <a:cubicBezTo>
                      <a:pt x="160691" y="211892"/>
                      <a:pt x="120972" y="108260"/>
                      <a:pt x="81348" y="4723"/>
                    </a:cubicBezTo>
                    <a:cubicBezTo>
                      <a:pt x="51535" y="-25948"/>
                      <a:pt x="-18474" y="99211"/>
                      <a:pt x="4576" y="1937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24D3CF7C-04CC-3DD4-1DFC-C90267B31AAB}"/>
                  </a:ext>
                </a:extLst>
              </p:cNvPr>
              <p:cNvSpPr/>
              <p:nvPr/>
            </p:nvSpPr>
            <p:spPr>
              <a:xfrm>
                <a:off x="5245668" y="3630106"/>
                <a:ext cx="346826" cy="278025"/>
              </a:xfrm>
              <a:custGeom>
                <a:avLst/>
                <a:gdLst>
                  <a:gd name="connsiteX0" fmla="*/ 17404 w 403711"/>
                  <a:gd name="connsiteY0" fmla="*/ 322836 h 323625"/>
                  <a:gd name="connsiteX1" fmla="*/ 364876 w 403711"/>
                  <a:gd name="connsiteY1" fmla="*/ 201107 h 323625"/>
                  <a:gd name="connsiteX2" fmla="*/ 381831 w 403711"/>
                  <a:gd name="connsiteY2" fmla="*/ 180342 h 323625"/>
                  <a:gd name="connsiteX3" fmla="*/ 403643 w 403711"/>
                  <a:gd name="connsiteY3" fmla="*/ 13369 h 323625"/>
                  <a:gd name="connsiteX4" fmla="*/ 386307 w 403711"/>
                  <a:gd name="connsiteY4" fmla="*/ 796 h 323625"/>
                  <a:gd name="connsiteX5" fmla="*/ 38835 w 403711"/>
                  <a:gd name="connsiteY5" fmla="*/ 122526 h 323625"/>
                  <a:gd name="connsiteX6" fmla="*/ 21881 w 403711"/>
                  <a:gd name="connsiteY6" fmla="*/ 143290 h 323625"/>
                  <a:gd name="connsiteX7" fmla="*/ 68 w 403711"/>
                  <a:gd name="connsiteY7" fmla="*/ 310263 h 323625"/>
                  <a:gd name="connsiteX8" fmla="*/ 17404 w 403711"/>
                  <a:gd name="connsiteY8" fmla="*/ 322836 h 323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3711" h="323625">
                    <a:moveTo>
                      <a:pt x="17404" y="322836"/>
                    </a:moveTo>
                    <a:lnTo>
                      <a:pt x="364876" y="201107"/>
                    </a:lnTo>
                    <a:cubicBezTo>
                      <a:pt x="374211" y="197868"/>
                      <a:pt x="380878" y="189677"/>
                      <a:pt x="381831" y="180342"/>
                    </a:cubicBezTo>
                    <a:lnTo>
                      <a:pt x="403643" y="13369"/>
                    </a:lnTo>
                    <a:cubicBezTo>
                      <a:pt x="404596" y="4225"/>
                      <a:pt x="395451" y="-2347"/>
                      <a:pt x="386307" y="796"/>
                    </a:cubicBezTo>
                    <a:lnTo>
                      <a:pt x="38835" y="122526"/>
                    </a:lnTo>
                    <a:cubicBezTo>
                      <a:pt x="29501" y="125764"/>
                      <a:pt x="22833" y="133956"/>
                      <a:pt x="21881" y="143290"/>
                    </a:cubicBezTo>
                    <a:lnTo>
                      <a:pt x="68" y="310263"/>
                    </a:lnTo>
                    <a:cubicBezTo>
                      <a:pt x="-884" y="319312"/>
                      <a:pt x="8260" y="325980"/>
                      <a:pt x="17404" y="322836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46B98A70-1264-B304-AF2C-4492B64328AB}"/>
                  </a:ext>
                </a:extLst>
              </p:cNvPr>
              <p:cNvSpPr/>
              <p:nvPr/>
            </p:nvSpPr>
            <p:spPr>
              <a:xfrm>
                <a:off x="5255874" y="3834506"/>
                <a:ext cx="152252" cy="130963"/>
              </a:xfrm>
              <a:custGeom>
                <a:avLst/>
                <a:gdLst>
                  <a:gd name="connsiteX0" fmla="*/ 164401 w 177224"/>
                  <a:gd name="connsiteY0" fmla="*/ 96151 h 152443"/>
                  <a:gd name="connsiteX1" fmla="*/ 176879 w 177224"/>
                  <a:gd name="connsiteY1" fmla="*/ 31095 h 152443"/>
                  <a:gd name="connsiteX2" fmla="*/ 168307 w 177224"/>
                  <a:gd name="connsiteY2" fmla="*/ 6139 h 152443"/>
                  <a:gd name="connsiteX3" fmla="*/ 119062 w 177224"/>
                  <a:gd name="connsiteY3" fmla="*/ 4520 h 152443"/>
                  <a:gd name="connsiteX4" fmla="*/ 77724 w 177224"/>
                  <a:gd name="connsiteY4" fmla="*/ 24427 h 152443"/>
                  <a:gd name="connsiteX5" fmla="*/ 68104 w 177224"/>
                  <a:gd name="connsiteY5" fmla="*/ 58813 h 152443"/>
                  <a:gd name="connsiteX6" fmla="*/ 0 w 177224"/>
                  <a:gd name="connsiteY6" fmla="*/ 152443 h 152443"/>
                  <a:gd name="connsiteX7" fmla="*/ 129540 w 177224"/>
                  <a:gd name="connsiteY7" fmla="*/ 118439 h 152443"/>
                  <a:gd name="connsiteX8" fmla="*/ 164401 w 177224"/>
                  <a:gd name="connsiteY8" fmla="*/ 96151 h 152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224" h="152443">
                    <a:moveTo>
                      <a:pt x="164401" y="96151"/>
                    </a:moveTo>
                    <a:cubicBezTo>
                      <a:pt x="176022" y="72052"/>
                      <a:pt x="178213" y="36905"/>
                      <a:pt x="176879" y="31095"/>
                    </a:cubicBezTo>
                    <a:cubicBezTo>
                      <a:pt x="174688" y="21570"/>
                      <a:pt x="173736" y="12902"/>
                      <a:pt x="168307" y="6139"/>
                    </a:cubicBezTo>
                    <a:cubicBezTo>
                      <a:pt x="165735" y="2996"/>
                      <a:pt x="158115" y="-5005"/>
                      <a:pt x="119062" y="4520"/>
                    </a:cubicBezTo>
                    <a:cubicBezTo>
                      <a:pt x="86201" y="12521"/>
                      <a:pt x="80010" y="20998"/>
                      <a:pt x="77724" y="24427"/>
                    </a:cubicBezTo>
                    <a:cubicBezTo>
                      <a:pt x="69627" y="36905"/>
                      <a:pt x="68771" y="52145"/>
                      <a:pt x="68104" y="58813"/>
                    </a:cubicBezTo>
                    <a:cubicBezTo>
                      <a:pt x="65532" y="84054"/>
                      <a:pt x="51626" y="117677"/>
                      <a:pt x="0" y="152443"/>
                    </a:cubicBezTo>
                    <a:cubicBezTo>
                      <a:pt x="52959" y="137775"/>
                      <a:pt x="95726" y="126059"/>
                      <a:pt x="129540" y="118439"/>
                    </a:cubicBezTo>
                    <a:cubicBezTo>
                      <a:pt x="136493" y="116820"/>
                      <a:pt x="154781" y="116058"/>
                      <a:pt x="164401" y="96151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D86F5E7E-0BEF-F026-8F77-1B426AE3A5ED}"/>
                  </a:ext>
                </a:extLst>
              </p:cNvPr>
              <p:cNvSpPr/>
              <p:nvPr/>
            </p:nvSpPr>
            <p:spPr>
              <a:xfrm>
                <a:off x="4575414" y="3485080"/>
                <a:ext cx="101278" cy="42278"/>
              </a:xfrm>
              <a:custGeom>
                <a:avLst/>
                <a:gdLst>
                  <a:gd name="connsiteX0" fmla="*/ 111030 w 117889"/>
                  <a:gd name="connsiteY0" fmla="*/ 49212 h 49212"/>
                  <a:gd name="connsiteX1" fmla="*/ 111030 w 117889"/>
                  <a:gd name="connsiteY1" fmla="*/ 49212 h 49212"/>
                  <a:gd name="connsiteX2" fmla="*/ 41974 w 117889"/>
                  <a:gd name="connsiteY2" fmla="*/ 34925 h 49212"/>
                  <a:gd name="connsiteX3" fmla="*/ 2730 w 117889"/>
                  <a:gd name="connsiteY3" fmla="*/ 12351 h 49212"/>
                  <a:gd name="connsiteX4" fmla="*/ 1397 w 117889"/>
                  <a:gd name="connsiteY4" fmla="*/ 2731 h 49212"/>
                  <a:gd name="connsiteX5" fmla="*/ 11017 w 117889"/>
                  <a:gd name="connsiteY5" fmla="*/ 1397 h 49212"/>
                  <a:gd name="connsiteX6" fmla="*/ 47308 w 117889"/>
                  <a:gd name="connsiteY6" fmla="*/ 22257 h 49212"/>
                  <a:gd name="connsiteX7" fmla="*/ 111125 w 117889"/>
                  <a:gd name="connsiteY7" fmla="*/ 35497 h 49212"/>
                  <a:gd name="connsiteX8" fmla="*/ 117888 w 117889"/>
                  <a:gd name="connsiteY8" fmla="*/ 42450 h 49212"/>
                  <a:gd name="connsiteX9" fmla="*/ 111030 w 117889"/>
                  <a:gd name="connsiteY9" fmla="*/ 49212 h 49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889" h="49212">
                    <a:moveTo>
                      <a:pt x="111030" y="49212"/>
                    </a:moveTo>
                    <a:lnTo>
                      <a:pt x="111030" y="49212"/>
                    </a:lnTo>
                    <a:cubicBezTo>
                      <a:pt x="86932" y="48927"/>
                      <a:pt x="63786" y="44069"/>
                      <a:pt x="41974" y="34925"/>
                    </a:cubicBezTo>
                    <a:cubicBezTo>
                      <a:pt x="28067" y="29115"/>
                      <a:pt x="14827" y="21495"/>
                      <a:pt x="2730" y="12351"/>
                    </a:cubicBezTo>
                    <a:cubicBezTo>
                      <a:pt x="-317" y="10065"/>
                      <a:pt x="-889" y="5778"/>
                      <a:pt x="1397" y="2731"/>
                    </a:cubicBezTo>
                    <a:cubicBezTo>
                      <a:pt x="3683" y="-318"/>
                      <a:pt x="7969" y="-889"/>
                      <a:pt x="11017" y="1397"/>
                    </a:cubicBezTo>
                    <a:cubicBezTo>
                      <a:pt x="22257" y="9874"/>
                      <a:pt x="34449" y="16923"/>
                      <a:pt x="47308" y="22257"/>
                    </a:cubicBezTo>
                    <a:cubicBezTo>
                      <a:pt x="67500" y="30734"/>
                      <a:pt x="88932" y="35115"/>
                      <a:pt x="111125" y="35497"/>
                    </a:cubicBezTo>
                    <a:cubicBezTo>
                      <a:pt x="114935" y="35592"/>
                      <a:pt x="117983" y="38640"/>
                      <a:pt x="117888" y="42450"/>
                    </a:cubicBezTo>
                    <a:cubicBezTo>
                      <a:pt x="117888" y="46165"/>
                      <a:pt x="114840" y="49212"/>
                      <a:pt x="111030" y="49212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778D7D13-FE0E-1492-77A1-5AC2C4BC1BB5}"/>
                  </a:ext>
                </a:extLst>
              </p:cNvPr>
              <p:cNvSpPr/>
              <p:nvPr/>
            </p:nvSpPr>
            <p:spPr>
              <a:xfrm>
                <a:off x="3662629" y="3870627"/>
                <a:ext cx="265343" cy="602918"/>
              </a:xfrm>
              <a:custGeom>
                <a:avLst/>
                <a:gdLst>
                  <a:gd name="connsiteX0" fmla="*/ 287891 w 308864"/>
                  <a:gd name="connsiteY0" fmla="*/ 701805 h 701805"/>
                  <a:gd name="connsiteX1" fmla="*/ 267031 w 308864"/>
                  <a:gd name="connsiteY1" fmla="*/ 681708 h 701805"/>
                  <a:gd name="connsiteX2" fmla="*/ 251506 w 308864"/>
                  <a:gd name="connsiteY2" fmla="*/ 300136 h 701805"/>
                  <a:gd name="connsiteX3" fmla="*/ 133300 w 308864"/>
                  <a:gd name="connsiteY3" fmla="*/ 107731 h 701805"/>
                  <a:gd name="connsiteX4" fmla="*/ 10714 w 308864"/>
                  <a:gd name="connsiteY4" fmla="*/ 39151 h 701805"/>
                  <a:gd name="connsiteX5" fmla="*/ 2713 w 308864"/>
                  <a:gd name="connsiteY5" fmla="*/ 10671 h 701805"/>
                  <a:gd name="connsiteX6" fmla="*/ 31192 w 308864"/>
                  <a:gd name="connsiteY6" fmla="*/ 2670 h 701805"/>
                  <a:gd name="connsiteX7" fmla="*/ 153779 w 308864"/>
                  <a:gd name="connsiteY7" fmla="*/ 71250 h 701805"/>
                  <a:gd name="connsiteX8" fmla="*/ 293320 w 308864"/>
                  <a:gd name="connsiteY8" fmla="*/ 298517 h 701805"/>
                  <a:gd name="connsiteX9" fmla="*/ 308846 w 308864"/>
                  <a:gd name="connsiteY9" fmla="*/ 680088 h 701805"/>
                  <a:gd name="connsiteX10" fmla="*/ 288844 w 308864"/>
                  <a:gd name="connsiteY10" fmla="*/ 701805 h 701805"/>
                  <a:gd name="connsiteX11" fmla="*/ 287891 w 308864"/>
                  <a:gd name="connsiteY11" fmla="*/ 701805 h 70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8864" h="701805">
                    <a:moveTo>
                      <a:pt x="287891" y="701805"/>
                    </a:moveTo>
                    <a:cubicBezTo>
                      <a:pt x="276747" y="701805"/>
                      <a:pt x="267508" y="693042"/>
                      <a:pt x="267031" y="681708"/>
                    </a:cubicBezTo>
                    <a:lnTo>
                      <a:pt x="251506" y="300136"/>
                    </a:lnTo>
                    <a:cubicBezTo>
                      <a:pt x="248267" y="220412"/>
                      <a:pt x="202928" y="146688"/>
                      <a:pt x="133300" y="107731"/>
                    </a:cubicBezTo>
                    <a:lnTo>
                      <a:pt x="10714" y="39151"/>
                    </a:lnTo>
                    <a:cubicBezTo>
                      <a:pt x="617" y="33531"/>
                      <a:pt x="-3002" y="20768"/>
                      <a:pt x="2713" y="10671"/>
                    </a:cubicBezTo>
                    <a:cubicBezTo>
                      <a:pt x="8332" y="575"/>
                      <a:pt x="21096" y="-2950"/>
                      <a:pt x="31192" y="2670"/>
                    </a:cubicBezTo>
                    <a:lnTo>
                      <a:pt x="153779" y="71250"/>
                    </a:lnTo>
                    <a:cubicBezTo>
                      <a:pt x="235980" y="117256"/>
                      <a:pt x="289511" y="204315"/>
                      <a:pt x="293320" y="298517"/>
                    </a:cubicBezTo>
                    <a:lnTo>
                      <a:pt x="308846" y="680088"/>
                    </a:lnTo>
                    <a:cubicBezTo>
                      <a:pt x="309322" y="691614"/>
                      <a:pt x="300369" y="701329"/>
                      <a:pt x="288844" y="701805"/>
                    </a:cubicBezTo>
                    <a:cubicBezTo>
                      <a:pt x="288463" y="701805"/>
                      <a:pt x="288177" y="701805"/>
                      <a:pt x="287891" y="701805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3" name="任意多边形: 形状 82">
                <a:extLst>
                  <a:ext uri="{FF2B5EF4-FFF2-40B4-BE49-F238E27FC236}">
                    <a16:creationId xmlns:a16="http://schemas.microsoft.com/office/drawing/2014/main" id="{0A2C5F46-94B6-D7F5-8234-679AF2DEFD2F}"/>
                  </a:ext>
                </a:extLst>
              </p:cNvPr>
              <p:cNvSpPr/>
              <p:nvPr/>
            </p:nvSpPr>
            <p:spPr>
              <a:xfrm>
                <a:off x="3606636" y="3825890"/>
                <a:ext cx="191112" cy="148581"/>
              </a:xfrm>
              <a:custGeom>
                <a:avLst/>
                <a:gdLst>
                  <a:gd name="connsiteX0" fmla="*/ 168569 w 222457"/>
                  <a:gd name="connsiteY0" fmla="*/ 172951 h 172950"/>
                  <a:gd name="connsiteX1" fmla="*/ 142090 w 222457"/>
                  <a:gd name="connsiteY1" fmla="*/ 165902 h 172950"/>
                  <a:gd name="connsiteX2" fmla="*/ 27218 w 222457"/>
                  <a:gd name="connsiteY2" fmla="*/ 100561 h 172950"/>
                  <a:gd name="connsiteX3" fmla="*/ 7025 w 222457"/>
                  <a:gd name="connsiteY3" fmla="*/ 27218 h 172950"/>
                  <a:gd name="connsiteX4" fmla="*/ 80368 w 222457"/>
                  <a:gd name="connsiteY4" fmla="*/ 7025 h 172950"/>
                  <a:gd name="connsiteX5" fmla="*/ 195239 w 222457"/>
                  <a:gd name="connsiteY5" fmla="*/ 72367 h 172950"/>
                  <a:gd name="connsiteX6" fmla="*/ 215432 w 222457"/>
                  <a:gd name="connsiteY6" fmla="*/ 145709 h 172950"/>
                  <a:gd name="connsiteX7" fmla="*/ 168569 w 222457"/>
                  <a:gd name="connsiteY7" fmla="*/ 172951 h 1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57" h="172950">
                    <a:moveTo>
                      <a:pt x="168569" y="172951"/>
                    </a:moveTo>
                    <a:cubicBezTo>
                      <a:pt x="159520" y="172951"/>
                      <a:pt x="150472" y="170665"/>
                      <a:pt x="142090" y="165902"/>
                    </a:cubicBezTo>
                    <a:lnTo>
                      <a:pt x="27218" y="100561"/>
                    </a:lnTo>
                    <a:cubicBezTo>
                      <a:pt x="1405" y="85892"/>
                      <a:pt x="-7643" y="53031"/>
                      <a:pt x="7025" y="27218"/>
                    </a:cubicBezTo>
                    <a:cubicBezTo>
                      <a:pt x="21693" y="1405"/>
                      <a:pt x="54555" y="-7643"/>
                      <a:pt x="80368" y="7025"/>
                    </a:cubicBezTo>
                    <a:lnTo>
                      <a:pt x="195239" y="72367"/>
                    </a:lnTo>
                    <a:cubicBezTo>
                      <a:pt x="221052" y="87035"/>
                      <a:pt x="230101" y="119896"/>
                      <a:pt x="215432" y="145709"/>
                    </a:cubicBezTo>
                    <a:cubicBezTo>
                      <a:pt x="205431" y="163140"/>
                      <a:pt x="187238" y="172951"/>
                      <a:pt x="168569" y="172951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28594308-ABB7-6E30-E147-7439AE48267F}"/>
                  </a:ext>
                </a:extLst>
              </p:cNvPr>
              <p:cNvSpPr/>
              <p:nvPr/>
            </p:nvSpPr>
            <p:spPr>
              <a:xfrm>
                <a:off x="2916678" y="3870627"/>
                <a:ext cx="265343" cy="602918"/>
              </a:xfrm>
              <a:custGeom>
                <a:avLst/>
                <a:gdLst>
                  <a:gd name="connsiteX0" fmla="*/ 287891 w 308864"/>
                  <a:gd name="connsiteY0" fmla="*/ 701805 h 701805"/>
                  <a:gd name="connsiteX1" fmla="*/ 267031 w 308864"/>
                  <a:gd name="connsiteY1" fmla="*/ 681708 h 701805"/>
                  <a:gd name="connsiteX2" fmla="*/ 251506 w 308864"/>
                  <a:gd name="connsiteY2" fmla="*/ 300136 h 701805"/>
                  <a:gd name="connsiteX3" fmla="*/ 133300 w 308864"/>
                  <a:gd name="connsiteY3" fmla="*/ 107731 h 701805"/>
                  <a:gd name="connsiteX4" fmla="*/ 10714 w 308864"/>
                  <a:gd name="connsiteY4" fmla="*/ 39151 h 701805"/>
                  <a:gd name="connsiteX5" fmla="*/ 2713 w 308864"/>
                  <a:gd name="connsiteY5" fmla="*/ 10671 h 701805"/>
                  <a:gd name="connsiteX6" fmla="*/ 31192 w 308864"/>
                  <a:gd name="connsiteY6" fmla="*/ 2670 h 701805"/>
                  <a:gd name="connsiteX7" fmla="*/ 153779 w 308864"/>
                  <a:gd name="connsiteY7" fmla="*/ 71250 h 701805"/>
                  <a:gd name="connsiteX8" fmla="*/ 293320 w 308864"/>
                  <a:gd name="connsiteY8" fmla="*/ 298517 h 701805"/>
                  <a:gd name="connsiteX9" fmla="*/ 308846 w 308864"/>
                  <a:gd name="connsiteY9" fmla="*/ 680088 h 701805"/>
                  <a:gd name="connsiteX10" fmla="*/ 288844 w 308864"/>
                  <a:gd name="connsiteY10" fmla="*/ 701805 h 701805"/>
                  <a:gd name="connsiteX11" fmla="*/ 287891 w 308864"/>
                  <a:gd name="connsiteY11" fmla="*/ 701805 h 70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8864" h="701805">
                    <a:moveTo>
                      <a:pt x="287891" y="701805"/>
                    </a:moveTo>
                    <a:cubicBezTo>
                      <a:pt x="276747" y="701805"/>
                      <a:pt x="267508" y="693042"/>
                      <a:pt x="267031" y="681708"/>
                    </a:cubicBezTo>
                    <a:lnTo>
                      <a:pt x="251506" y="300136"/>
                    </a:lnTo>
                    <a:cubicBezTo>
                      <a:pt x="248267" y="220412"/>
                      <a:pt x="202928" y="146688"/>
                      <a:pt x="133300" y="107731"/>
                    </a:cubicBezTo>
                    <a:lnTo>
                      <a:pt x="10714" y="39151"/>
                    </a:lnTo>
                    <a:cubicBezTo>
                      <a:pt x="617" y="33531"/>
                      <a:pt x="-3002" y="20768"/>
                      <a:pt x="2713" y="10671"/>
                    </a:cubicBezTo>
                    <a:cubicBezTo>
                      <a:pt x="8332" y="575"/>
                      <a:pt x="21096" y="-2950"/>
                      <a:pt x="31192" y="2670"/>
                    </a:cubicBezTo>
                    <a:lnTo>
                      <a:pt x="153779" y="71250"/>
                    </a:lnTo>
                    <a:cubicBezTo>
                      <a:pt x="235980" y="117256"/>
                      <a:pt x="289510" y="204315"/>
                      <a:pt x="293320" y="298517"/>
                    </a:cubicBezTo>
                    <a:lnTo>
                      <a:pt x="308846" y="680088"/>
                    </a:lnTo>
                    <a:cubicBezTo>
                      <a:pt x="309322" y="691614"/>
                      <a:pt x="300369" y="701329"/>
                      <a:pt x="288844" y="701805"/>
                    </a:cubicBezTo>
                    <a:cubicBezTo>
                      <a:pt x="288463" y="701805"/>
                      <a:pt x="288177" y="701805"/>
                      <a:pt x="287891" y="701805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B66AA852-D73E-A0BB-865D-A08F3AACA8D1}"/>
                  </a:ext>
                </a:extLst>
              </p:cNvPr>
              <p:cNvSpPr/>
              <p:nvPr/>
            </p:nvSpPr>
            <p:spPr>
              <a:xfrm>
                <a:off x="2860685" y="3825890"/>
                <a:ext cx="191112" cy="148581"/>
              </a:xfrm>
              <a:custGeom>
                <a:avLst/>
                <a:gdLst>
                  <a:gd name="connsiteX0" fmla="*/ 168569 w 222457"/>
                  <a:gd name="connsiteY0" fmla="*/ 172951 h 172950"/>
                  <a:gd name="connsiteX1" fmla="*/ 142090 w 222457"/>
                  <a:gd name="connsiteY1" fmla="*/ 165902 h 172950"/>
                  <a:gd name="connsiteX2" fmla="*/ 27218 w 222457"/>
                  <a:gd name="connsiteY2" fmla="*/ 100561 h 172950"/>
                  <a:gd name="connsiteX3" fmla="*/ 7025 w 222457"/>
                  <a:gd name="connsiteY3" fmla="*/ 27218 h 172950"/>
                  <a:gd name="connsiteX4" fmla="*/ 80368 w 222457"/>
                  <a:gd name="connsiteY4" fmla="*/ 7025 h 172950"/>
                  <a:gd name="connsiteX5" fmla="*/ 195239 w 222457"/>
                  <a:gd name="connsiteY5" fmla="*/ 72367 h 172950"/>
                  <a:gd name="connsiteX6" fmla="*/ 215432 w 222457"/>
                  <a:gd name="connsiteY6" fmla="*/ 145709 h 172950"/>
                  <a:gd name="connsiteX7" fmla="*/ 168569 w 222457"/>
                  <a:gd name="connsiteY7" fmla="*/ 172951 h 17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2457" h="172950">
                    <a:moveTo>
                      <a:pt x="168569" y="172951"/>
                    </a:moveTo>
                    <a:cubicBezTo>
                      <a:pt x="159520" y="172951"/>
                      <a:pt x="150472" y="170665"/>
                      <a:pt x="142090" y="165902"/>
                    </a:cubicBezTo>
                    <a:lnTo>
                      <a:pt x="27218" y="100561"/>
                    </a:lnTo>
                    <a:cubicBezTo>
                      <a:pt x="1405" y="85892"/>
                      <a:pt x="-7643" y="53031"/>
                      <a:pt x="7025" y="27218"/>
                    </a:cubicBezTo>
                    <a:cubicBezTo>
                      <a:pt x="21694" y="1405"/>
                      <a:pt x="54555" y="-7643"/>
                      <a:pt x="80368" y="7025"/>
                    </a:cubicBezTo>
                    <a:lnTo>
                      <a:pt x="195239" y="72367"/>
                    </a:lnTo>
                    <a:cubicBezTo>
                      <a:pt x="221052" y="87035"/>
                      <a:pt x="230101" y="119896"/>
                      <a:pt x="215432" y="145709"/>
                    </a:cubicBezTo>
                    <a:cubicBezTo>
                      <a:pt x="205431" y="163140"/>
                      <a:pt x="187238" y="172951"/>
                      <a:pt x="168569" y="172951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7A6C8EB5-F965-338A-F4E7-C6BD52BD9ECE}"/>
                  </a:ext>
                </a:extLst>
              </p:cNvPr>
              <p:cNvSpPr/>
              <p:nvPr/>
            </p:nvSpPr>
            <p:spPr>
              <a:xfrm>
                <a:off x="3010083" y="5291832"/>
                <a:ext cx="1065247" cy="30767"/>
              </a:xfrm>
              <a:custGeom>
                <a:avLst/>
                <a:gdLst>
                  <a:gd name="connsiteX0" fmla="*/ 17908 w 1239965"/>
                  <a:gd name="connsiteY0" fmla="*/ 35814 h 35813"/>
                  <a:gd name="connsiteX1" fmla="*/ 1222058 w 1239965"/>
                  <a:gd name="connsiteY1" fmla="*/ 35814 h 35813"/>
                  <a:gd name="connsiteX2" fmla="*/ 1239965 w 1239965"/>
                  <a:gd name="connsiteY2" fmla="*/ 17907 h 35813"/>
                  <a:gd name="connsiteX3" fmla="*/ 1239965 w 1239965"/>
                  <a:gd name="connsiteY3" fmla="*/ 17907 h 35813"/>
                  <a:gd name="connsiteX4" fmla="*/ 1222058 w 1239965"/>
                  <a:gd name="connsiteY4" fmla="*/ 0 h 35813"/>
                  <a:gd name="connsiteX5" fmla="*/ 17908 w 1239965"/>
                  <a:gd name="connsiteY5" fmla="*/ 0 h 35813"/>
                  <a:gd name="connsiteX6" fmla="*/ 1 w 1239965"/>
                  <a:gd name="connsiteY6" fmla="*/ 17907 h 35813"/>
                  <a:gd name="connsiteX7" fmla="*/ 1 w 1239965"/>
                  <a:gd name="connsiteY7" fmla="*/ 17907 h 35813"/>
                  <a:gd name="connsiteX8" fmla="*/ 17908 w 1239965"/>
                  <a:gd name="connsiteY8" fmla="*/ 35814 h 3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9965" h="35813">
                    <a:moveTo>
                      <a:pt x="17908" y="35814"/>
                    </a:moveTo>
                    <a:lnTo>
                      <a:pt x="1222058" y="35814"/>
                    </a:lnTo>
                    <a:cubicBezTo>
                      <a:pt x="1231869" y="35814"/>
                      <a:pt x="1239965" y="27717"/>
                      <a:pt x="1239965" y="17907"/>
                    </a:cubicBezTo>
                    <a:lnTo>
                      <a:pt x="1239965" y="17907"/>
                    </a:lnTo>
                    <a:cubicBezTo>
                      <a:pt x="1239965" y="8096"/>
                      <a:pt x="1231869" y="0"/>
                      <a:pt x="1222058" y="0"/>
                    </a:cubicBezTo>
                    <a:lnTo>
                      <a:pt x="17908" y="0"/>
                    </a:lnTo>
                    <a:cubicBezTo>
                      <a:pt x="8097" y="0"/>
                      <a:pt x="1" y="8096"/>
                      <a:pt x="1" y="17907"/>
                    </a:cubicBezTo>
                    <a:lnTo>
                      <a:pt x="1" y="17907"/>
                    </a:lnTo>
                    <a:cubicBezTo>
                      <a:pt x="-94" y="27813"/>
                      <a:pt x="8002" y="35814"/>
                      <a:pt x="17908" y="35814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53779DE2-7B5F-0276-2927-A02F9932563F}"/>
                  </a:ext>
                </a:extLst>
              </p:cNvPr>
              <p:cNvSpPr/>
              <p:nvPr/>
            </p:nvSpPr>
            <p:spPr>
              <a:xfrm>
                <a:off x="3431339" y="5694594"/>
                <a:ext cx="682369" cy="33877"/>
              </a:xfrm>
              <a:custGeom>
                <a:avLst/>
                <a:gdLst>
                  <a:gd name="connsiteX0" fmla="*/ 766381 w 794289"/>
                  <a:gd name="connsiteY0" fmla="*/ 39433 h 39433"/>
                  <a:gd name="connsiteX1" fmla="*/ 27908 w 794289"/>
                  <a:gd name="connsiteY1" fmla="*/ 39433 h 39433"/>
                  <a:gd name="connsiteX2" fmla="*/ 0 w 794289"/>
                  <a:gd name="connsiteY2" fmla="*/ 19717 h 39433"/>
                  <a:gd name="connsiteX3" fmla="*/ 0 w 794289"/>
                  <a:gd name="connsiteY3" fmla="*/ 19717 h 39433"/>
                  <a:gd name="connsiteX4" fmla="*/ 27908 w 794289"/>
                  <a:gd name="connsiteY4" fmla="*/ 0 h 39433"/>
                  <a:gd name="connsiteX5" fmla="*/ 766381 w 794289"/>
                  <a:gd name="connsiteY5" fmla="*/ 0 h 39433"/>
                  <a:gd name="connsiteX6" fmla="*/ 794290 w 794289"/>
                  <a:gd name="connsiteY6" fmla="*/ 19717 h 39433"/>
                  <a:gd name="connsiteX7" fmla="*/ 794290 w 794289"/>
                  <a:gd name="connsiteY7" fmla="*/ 19717 h 39433"/>
                  <a:gd name="connsiteX8" fmla="*/ 766381 w 794289"/>
                  <a:gd name="connsiteY8" fmla="*/ 39433 h 3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4289" h="39433">
                    <a:moveTo>
                      <a:pt x="766381" y="39433"/>
                    </a:moveTo>
                    <a:lnTo>
                      <a:pt x="27908" y="39433"/>
                    </a:lnTo>
                    <a:cubicBezTo>
                      <a:pt x="12573" y="39433"/>
                      <a:pt x="0" y="30575"/>
                      <a:pt x="0" y="19717"/>
                    </a:cubicBezTo>
                    <a:lnTo>
                      <a:pt x="0" y="19717"/>
                    </a:lnTo>
                    <a:cubicBezTo>
                      <a:pt x="0" y="8858"/>
                      <a:pt x="12573" y="0"/>
                      <a:pt x="27908" y="0"/>
                    </a:cubicBezTo>
                    <a:lnTo>
                      <a:pt x="766381" y="0"/>
                    </a:lnTo>
                    <a:cubicBezTo>
                      <a:pt x="781717" y="0"/>
                      <a:pt x="794290" y="8858"/>
                      <a:pt x="794290" y="19717"/>
                    </a:cubicBezTo>
                    <a:lnTo>
                      <a:pt x="794290" y="19717"/>
                    </a:lnTo>
                    <a:cubicBezTo>
                      <a:pt x="794290" y="30575"/>
                      <a:pt x="781717" y="39433"/>
                      <a:pt x="766381" y="39433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E80F78A7-ECF8-1E2D-E7E3-2FBE00D9A381}"/>
                  </a:ext>
                </a:extLst>
              </p:cNvPr>
              <p:cNvSpPr/>
              <p:nvPr/>
            </p:nvSpPr>
            <p:spPr>
              <a:xfrm>
                <a:off x="3929431" y="5257873"/>
                <a:ext cx="33468" cy="98849"/>
              </a:xfrm>
              <a:custGeom>
                <a:avLst/>
                <a:gdLst>
                  <a:gd name="connsiteX0" fmla="*/ 0 w 38957"/>
                  <a:gd name="connsiteY0" fmla="*/ 38863 h 115062"/>
                  <a:gd name="connsiteX1" fmla="*/ 0 w 38957"/>
                  <a:gd name="connsiteY1" fmla="*/ 76105 h 115062"/>
                  <a:gd name="connsiteX2" fmla="*/ 38957 w 38957"/>
                  <a:gd name="connsiteY2" fmla="*/ 115063 h 115062"/>
                  <a:gd name="connsiteX3" fmla="*/ 38957 w 38957"/>
                  <a:gd name="connsiteY3" fmla="*/ 0 h 115062"/>
                  <a:gd name="connsiteX4" fmla="*/ 0 w 38957"/>
                  <a:gd name="connsiteY4" fmla="*/ 38863 h 11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57" h="115062">
                    <a:moveTo>
                      <a:pt x="0" y="38863"/>
                    </a:moveTo>
                    <a:lnTo>
                      <a:pt x="0" y="76105"/>
                    </a:lnTo>
                    <a:cubicBezTo>
                      <a:pt x="0" y="97537"/>
                      <a:pt x="17526" y="115063"/>
                      <a:pt x="38957" y="115063"/>
                    </a:cubicBezTo>
                    <a:lnTo>
                      <a:pt x="38957" y="0"/>
                    </a:lnTo>
                    <a:cubicBezTo>
                      <a:pt x="17526" y="-95"/>
                      <a:pt x="0" y="17431"/>
                      <a:pt x="0" y="38863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2272E44A-4D18-88E2-1915-4DC382CE4A4C}"/>
                  </a:ext>
                </a:extLst>
              </p:cNvPr>
              <p:cNvSpPr/>
              <p:nvPr/>
            </p:nvSpPr>
            <p:spPr>
              <a:xfrm>
                <a:off x="4075331" y="5257792"/>
                <a:ext cx="33468" cy="98848"/>
              </a:xfrm>
              <a:custGeom>
                <a:avLst/>
                <a:gdLst>
                  <a:gd name="connsiteX0" fmla="*/ 0 w 38957"/>
                  <a:gd name="connsiteY0" fmla="*/ 0 h 115061"/>
                  <a:gd name="connsiteX1" fmla="*/ 0 w 38957"/>
                  <a:gd name="connsiteY1" fmla="*/ 115062 h 115061"/>
                  <a:gd name="connsiteX2" fmla="*/ 38957 w 38957"/>
                  <a:gd name="connsiteY2" fmla="*/ 76105 h 115061"/>
                  <a:gd name="connsiteX3" fmla="*/ 38957 w 38957"/>
                  <a:gd name="connsiteY3" fmla="*/ 38862 h 115061"/>
                  <a:gd name="connsiteX4" fmla="*/ 0 w 38957"/>
                  <a:gd name="connsiteY4" fmla="*/ 0 h 1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57" h="115061">
                    <a:moveTo>
                      <a:pt x="0" y="0"/>
                    </a:moveTo>
                    <a:lnTo>
                      <a:pt x="0" y="115062"/>
                    </a:lnTo>
                    <a:cubicBezTo>
                      <a:pt x="21431" y="115062"/>
                      <a:pt x="38957" y="97536"/>
                      <a:pt x="38957" y="76105"/>
                    </a:cubicBezTo>
                    <a:lnTo>
                      <a:pt x="38957" y="38862"/>
                    </a:lnTo>
                    <a:cubicBezTo>
                      <a:pt x="38862" y="17526"/>
                      <a:pt x="21336" y="0"/>
                      <a:pt x="0" y="0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37C92171-56CD-1DD7-D7A3-9BD6E3505372}"/>
                  </a:ext>
                </a:extLst>
              </p:cNvPr>
              <p:cNvSpPr/>
              <p:nvPr/>
            </p:nvSpPr>
            <p:spPr>
              <a:xfrm>
                <a:off x="2976534" y="5257873"/>
                <a:ext cx="33468" cy="98849"/>
              </a:xfrm>
              <a:custGeom>
                <a:avLst/>
                <a:gdLst>
                  <a:gd name="connsiteX0" fmla="*/ 38957 w 38957"/>
                  <a:gd name="connsiteY0" fmla="*/ 115062 h 115062"/>
                  <a:gd name="connsiteX1" fmla="*/ 38957 w 38957"/>
                  <a:gd name="connsiteY1" fmla="*/ 0 h 115062"/>
                  <a:gd name="connsiteX2" fmla="*/ 0 w 38957"/>
                  <a:gd name="connsiteY2" fmla="*/ 38957 h 115062"/>
                  <a:gd name="connsiteX3" fmla="*/ 0 w 38957"/>
                  <a:gd name="connsiteY3" fmla="*/ 76200 h 115062"/>
                  <a:gd name="connsiteX4" fmla="*/ 38957 w 38957"/>
                  <a:gd name="connsiteY4" fmla="*/ 115062 h 11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57" h="115062">
                    <a:moveTo>
                      <a:pt x="38957" y="115062"/>
                    </a:moveTo>
                    <a:lnTo>
                      <a:pt x="38957" y="0"/>
                    </a:lnTo>
                    <a:cubicBezTo>
                      <a:pt x="17526" y="0"/>
                      <a:pt x="0" y="17526"/>
                      <a:pt x="0" y="38957"/>
                    </a:cubicBezTo>
                    <a:lnTo>
                      <a:pt x="0" y="76200"/>
                    </a:lnTo>
                    <a:cubicBezTo>
                      <a:pt x="95" y="97536"/>
                      <a:pt x="17621" y="115062"/>
                      <a:pt x="38957" y="115062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5EE5374C-4B73-A37E-9F5B-ABAB5AA44738}"/>
                  </a:ext>
                </a:extLst>
              </p:cNvPr>
              <p:cNvSpPr/>
              <p:nvPr/>
            </p:nvSpPr>
            <p:spPr>
              <a:xfrm>
                <a:off x="3164004" y="4242460"/>
                <a:ext cx="745623" cy="872704"/>
              </a:xfrm>
              <a:custGeom>
                <a:avLst/>
                <a:gdLst>
                  <a:gd name="connsiteX0" fmla="*/ 850202 w 867917"/>
                  <a:gd name="connsiteY0" fmla="*/ 0 h 1015841"/>
                  <a:gd name="connsiteX1" fmla="*/ 17717 w 867917"/>
                  <a:gd name="connsiteY1" fmla="*/ 0 h 1015841"/>
                  <a:gd name="connsiteX2" fmla="*/ 0 w 867917"/>
                  <a:gd name="connsiteY2" fmla="*/ 17717 h 1015841"/>
                  <a:gd name="connsiteX3" fmla="*/ 0 w 867917"/>
                  <a:gd name="connsiteY3" fmla="*/ 998125 h 1015841"/>
                  <a:gd name="connsiteX4" fmla="*/ 17717 w 867917"/>
                  <a:gd name="connsiteY4" fmla="*/ 1015841 h 1015841"/>
                  <a:gd name="connsiteX5" fmla="*/ 850202 w 867917"/>
                  <a:gd name="connsiteY5" fmla="*/ 1015841 h 1015841"/>
                  <a:gd name="connsiteX6" fmla="*/ 867918 w 867917"/>
                  <a:gd name="connsiteY6" fmla="*/ 998125 h 1015841"/>
                  <a:gd name="connsiteX7" fmla="*/ 867918 w 867917"/>
                  <a:gd name="connsiteY7" fmla="*/ 17717 h 1015841"/>
                  <a:gd name="connsiteX8" fmla="*/ 850202 w 867917"/>
                  <a:gd name="connsiteY8" fmla="*/ 0 h 1015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917" h="1015841">
                    <a:moveTo>
                      <a:pt x="850202" y="0"/>
                    </a:moveTo>
                    <a:lnTo>
                      <a:pt x="17717" y="0"/>
                    </a:lnTo>
                    <a:cubicBezTo>
                      <a:pt x="8001" y="0"/>
                      <a:pt x="0" y="8001"/>
                      <a:pt x="0" y="17717"/>
                    </a:cubicBezTo>
                    <a:lnTo>
                      <a:pt x="0" y="998125"/>
                    </a:lnTo>
                    <a:cubicBezTo>
                      <a:pt x="0" y="1007840"/>
                      <a:pt x="8001" y="1015841"/>
                      <a:pt x="17717" y="1015841"/>
                    </a:cubicBezTo>
                    <a:lnTo>
                      <a:pt x="850202" y="1015841"/>
                    </a:lnTo>
                    <a:cubicBezTo>
                      <a:pt x="859917" y="1015841"/>
                      <a:pt x="867918" y="1007840"/>
                      <a:pt x="867918" y="998125"/>
                    </a:cubicBezTo>
                    <a:lnTo>
                      <a:pt x="867918" y="17717"/>
                    </a:lnTo>
                    <a:cubicBezTo>
                      <a:pt x="867918" y="8001"/>
                      <a:pt x="859917" y="0"/>
                      <a:pt x="850202" y="0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635E796D-03D8-79F3-A4BB-60096D907DB0}"/>
                  </a:ext>
                </a:extLst>
              </p:cNvPr>
              <p:cNvSpPr/>
              <p:nvPr/>
            </p:nvSpPr>
            <p:spPr>
              <a:xfrm>
                <a:off x="3145674" y="4224130"/>
                <a:ext cx="782283" cy="909363"/>
              </a:xfrm>
              <a:custGeom>
                <a:avLst/>
                <a:gdLst>
                  <a:gd name="connsiteX0" fmla="*/ 867918 w 910590"/>
                  <a:gd name="connsiteY0" fmla="*/ 1058513 h 1058513"/>
                  <a:gd name="connsiteX1" fmla="*/ 42672 w 910590"/>
                  <a:gd name="connsiteY1" fmla="*/ 1058513 h 1058513"/>
                  <a:gd name="connsiteX2" fmla="*/ 0 w 910590"/>
                  <a:gd name="connsiteY2" fmla="*/ 1015841 h 1058513"/>
                  <a:gd name="connsiteX3" fmla="*/ 0 w 910590"/>
                  <a:gd name="connsiteY3" fmla="*/ 42672 h 1058513"/>
                  <a:gd name="connsiteX4" fmla="*/ 42672 w 910590"/>
                  <a:gd name="connsiteY4" fmla="*/ 0 h 1058513"/>
                  <a:gd name="connsiteX5" fmla="*/ 867918 w 910590"/>
                  <a:gd name="connsiteY5" fmla="*/ 0 h 1058513"/>
                  <a:gd name="connsiteX6" fmla="*/ 910590 w 910590"/>
                  <a:gd name="connsiteY6" fmla="*/ 42672 h 1058513"/>
                  <a:gd name="connsiteX7" fmla="*/ 910590 w 910590"/>
                  <a:gd name="connsiteY7" fmla="*/ 1015937 h 1058513"/>
                  <a:gd name="connsiteX8" fmla="*/ 867918 w 910590"/>
                  <a:gd name="connsiteY8" fmla="*/ 1058513 h 1058513"/>
                  <a:gd name="connsiteX9" fmla="*/ 42672 w 910590"/>
                  <a:gd name="connsiteY9" fmla="*/ 42672 h 1058513"/>
                  <a:gd name="connsiteX10" fmla="*/ 42672 w 910590"/>
                  <a:gd name="connsiteY10" fmla="*/ 1015937 h 1058513"/>
                  <a:gd name="connsiteX11" fmla="*/ 867918 w 910590"/>
                  <a:gd name="connsiteY11" fmla="*/ 1015937 h 1058513"/>
                  <a:gd name="connsiteX12" fmla="*/ 867918 w 910590"/>
                  <a:gd name="connsiteY12" fmla="*/ 42672 h 1058513"/>
                  <a:gd name="connsiteX13" fmla="*/ 867918 w 910590"/>
                  <a:gd name="connsiteY13" fmla="*/ 42672 h 1058513"/>
                  <a:gd name="connsiteX14" fmla="*/ 42672 w 910590"/>
                  <a:gd name="connsiteY14" fmla="*/ 42672 h 1058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0590" h="1058513">
                    <a:moveTo>
                      <a:pt x="867918" y="1058513"/>
                    </a:moveTo>
                    <a:lnTo>
                      <a:pt x="42672" y="1058513"/>
                    </a:lnTo>
                    <a:cubicBezTo>
                      <a:pt x="19145" y="1058513"/>
                      <a:pt x="0" y="1039368"/>
                      <a:pt x="0" y="1015841"/>
                    </a:cubicBezTo>
                    <a:lnTo>
                      <a:pt x="0" y="42672"/>
                    </a:lnTo>
                    <a:cubicBezTo>
                      <a:pt x="0" y="19145"/>
                      <a:pt x="19145" y="0"/>
                      <a:pt x="42672" y="0"/>
                    </a:cubicBezTo>
                    <a:lnTo>
                      <a:pt x="867918" y="0"/>
                    </a:lnTo>
                    <a:cubicBezTo>
                      <a:pt x="891445" y="0"/>
                      <a:pt x="910590" y="19145"/>
                      <a:pt x="910590" y="42672"/>
                    </a:cubicBezTo>
                    <a:lnTo>
                      <a:pt x="910590" y="1015937"/>
                    </a:lnTo>
                    <a:cubicBezTo>
                      <a:pt x="910590" y="1039368"/>
                      <a:pt x="891445" y="1058513"/>
                      <a:pt x="867918" y="1058513"/>
                    </a:cubicBezTo>
                    <a:close/>
                    <a:moveTo>
                      <a:pt x="42672" y="42672"/>
                    </a:moveTo>
                    <a:lnTo>
                      <a:pt x="42672" y="1015937"/>
                    </a:lnTo>
                    <a:lnTo>
                      <a:pt x="867918" y="1015937"/>
                    </a:lnTo>
                    <a:lnTo>
                      <a:pt x="867918" y="42672"/>
                    </a:lnTo>
                    <a:lnTo>
                      <a:pt x="867918" y="42672"/>
                    </a:lnTo>
                    <a:lnTo>
                      <a:pt x="42672" y="42672"/>
                    </a:ln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CE363642-39AA-A923-AA1C-62ADE0B85BCB}"/>
                  </a:ext>
                </a:extLst>
              </p:cNvPr>
              <p:cNvSpPr/>
              <p:nvPr/>
            </p:nvSpPr>
            <p:spPr>
              <a:xfrm>
                <a:off x="3176360" y="5115164"/>
                <a:ext cx="733349" cy="28149"/>
              </a:xfrm>
              <a:custGeom>
                <a:avLst/>
                <a:gdLst>
                  <a:gd name="connsiteX0" fmla="*/ 16383 w 853630"/>
                  <a:gd name="connsiteY0" fmla="*/ 32766 h 32766"/>
                  <a:gd name="connsiteX1" fmla="*/ 837247 w 853630"/>
                  <a:gd name="connsiteY1" fmla="*/ 32766 h 32766"/>
                  <a:gd name="connsiteX2" fmla="*/ 853630 w 853630"/>
                  <a:gd name="connsiteY2" fmla="*/ 16383 h 32766"/>
                  <a:gd name="connsiteX3" fmla="*/ 853630 w 853630"/>
                  <a:gd name="connsiteY3" fmla="*/ 16383 h 32766"/>
                  <a:gd name="connsiteX4" fmla="*/ 837247 w 853630"/>
                  <a:gd name="connsiteY4" fmla="*/ 0 h 32766"/>
                  <a:gd name="connsiteX5" fmla="*/ 16383 w 853630"/>
                  <a:gd name="connsiteY5" fmla="*/ 0 h 32766"/>
                  <a:gd name="connsiteX6" fmla="*/ 0 w 853630"/>
                  <a:gd name="connsiteY6" fmla="*/ 16383 h 32766"/>
                  <a:gd name="connsiteX7" fmla="*/ 0 w 853630"/>
                  <a:gd name="connsiteY7" fmla="*/ 16383 h 32766"/>
                  <a:gd name="connsiteX8" fmla="*/ 16383 w 853630"/>
                  <a:gd name="connsiteY8" fmla="*/ 32766 h 3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3630" h="32766">
                    <a:moveTo>
                      <a:pt x="16383" y="32766"/>
                    </a:moveTo>
                    <a:lnTo>
                      <a:pt x="837247" y="32766"/>
                    </a:lnTo>
                    <a:cubicBezTo>
                      <a:pt x="846201" y="32766"/>
                      <a:pt x="853630" y="25432"/>
                      <a:pt x="853630" y="16383"/>
                    </a:cubicBezTo>
                    <a:lnTo>
                      <a:pt x="853630" y="16383"/>
                    </a:lnTo>
                    <a:cubicBezTo>
                      <a:pt x="853630" y="7429"/>
                      <a:pt x="846296" y="0"/>
                      <a:pt x="837247" y="0"/>
                    </a:cubicBezTo>
                    <a:lnTo>
                      <a:pt x="16383" y="0"/>
                    </a:lnTo>
                    <a:cubicBezTo>
                      <a:pt x="7429" y="0"/>
                      <a:pt x="0" y="7334"/>
                      <a:pt x="0" y="16383"/>
                    </a:cubicBezTo>
                    <a:lnTo>
                      <a:pt x="0" y="16383"/>
                    </a:lnTo>
                    <a:cubicBezTo>
                      <a:pt x="0" y="25432"/>
                      <a:pt x="7334" y="32766"/>
                      <a:pt x="16383" y="32766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6AB67BD-32DF-D796-B18E-533B7406C10C}"/>
                  </a:ext>
                </a:extLst>
              </p:cNvPr>
              <p:cNvSpPr/>
              <p:nvPr/>
            </p:nvSpPr>
            <p:spPr>
              <a:xfrm>
                <a:off x="3841137" y="4715430"/>
                <a:ext cx="233212" cy="942258"/>
              </a:xfrm>
              <a:custGeom>
                <a:avLst/>
                <a:gdLst>
                  <a:gd name="connsiteX0" fmla="*/ 20098 w 271462"/>
                  <a:gd name="connsiteY0" fmla="*/ 1096804 h 1096803"/>
                  <a:gd name="connsiteX1" fmla="*/ 0 w 271462"/>
                  <a:gd name="connsiteY1" fmla="*/ 1076706 h 1096803"/>
                  <a:gd name="connsiteX2" fmla="*/ 0 w 271462"/>
                  <a:gd name="connsiteY2" fmla="*/ 259651 h 1096803"/>
                  <a:gd name="connsiteX3" fmla="*/ 233363 w 271462"/>
                  <a:gd name="connsiteY3" fmla="*/ 0 h 1096803"/>
                  <a:gd name="connsiteX4" fmla="*/ 271463 w 271462"/>
                  <a:gd name="connsiteY4" fmla="*/ 40291 h 1096803"/>
                  <a:gd name="connsiteX5" fmla="*/ 251365 w 271462"/>
                  <a:gd name="connsiteY5" fmla="*/ 60388 h 1096803"/>
                  <a:gd name="connsiteX6" fmla="*/ 231267 w 271462"/>
                  <a:gd name="connsiteY6" fmla="*/ 40291 h 1096803"/>
                  <a:gd name="connsiteX7" fmla="*/ 231267 w 271462"/>
                  <a:gd name="connsiteY7" fmla="*/ 40291 h 1096803"/>
                  <a:gd name="connsiteX8" fmla="*/ 40291 w 271462"/>
                  <a:gd name="connsiteY8" fmla="*/ 259651 h 1096803"/>
                  <a:gd name="connsiteX9" fmla="*/ 40291 w 271462"/>
                  <a:gd name="connsiteY9" fmla="*/ 1076706 h 1096803"/>
                  <a:gd name="connsiteX10" fmla="*/ 20098 w 271462"/>
                  <a:gd name="connsiteY10" fmla="*/ 1096804 h 109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1462" h="1096803">
                    <a:moveTo>
                      <a:pt x="20098" y="1096804"/>
                    </a:moveTo>
                    <a:cubicBezTo>
                      <a:pt x="8954" y="1096804"/>
                      <a:pt x="0" y="1087755"/>
                      <a:pt x="0" y="1076706"/>
                    </a:cubicBezTo>
                    <a:lnTo>
                      <a:pt x="0" y="259651"/>
                    </a:lnTo>
                    <a:cubicBezTo>
                      <a:pt x="0" y="116491"/>
                      <a:pt x="104680" y="0"/>
                      <a:pt x="233363" y="0"/>
                    </a:cubicBezTo>
                    <a:cubicBezTo>
                      <a:pt x="254318" y="0"/>
                      <a:pt x="271463" y="18097"/>
                      <a:pt x="271463" y="40291"/>
                    </a:cubicBezTo>
                    <a:cubicBezTo>
                      <a:pt x="271463" y="51435"/>
                      <a:pt x="262414" y="60388"/>
                      <a:pt x="251365" y="60388"/>
                    </a:cubicBezTo>
                    <a:cubicBezTo>
                      <a:pt x="240221" y="60388"/>
                      <a:pt x="231267" y="51340"/>
                      <a:pt x="231267" y="40291"/>
                    </a:cubicBezTo>
                    <a:lnTo>
                      <a:pt x="231267" y="40291"/>
                    </a:lnTo>
                    <a:cubicBezTo>
                      <a:pt x="125730" y="41624"/>
                      <a:pt x="40291" y="139541"/>
                      <a:pt x="40291" y="259651"/>
                    </a:cubicBezTo>
                    <a:lnTo>
                      <a:pt x="40291" y="1076706"/>
                    </a:lnTo>
                    <a:cubicBezTo>
                      <a:pt x="40291" y="1087755"/>
                      <a:pt x="31242" y="1096804"/>
                      <a:pt x="20098" y="1096804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5F38394E-CC0E-E413-62CC-1F7458D07C06}"/>
                  </a:ext>
                </a:extLst>
              </p:cNvPr>
              <p:cNvSpPr/>
              <p:nvPr/>
            </p:nvSpPr>
            <p:spPr>
              <a:xfrm>
                <a:off x="3944732" y="4727541"/>
                <a:ext cx="57852" cy="1100024"/>
              </a:xfrm>
              <a:custGeom>
                <a:avLst/>
                <a:gdLst>
                  <a:gd name="connsiteX0" fmla="*/ 48768 w 67341"/>
                  <a:gd name="connsiteY0" fmla="*/ 1280446 h 1280445"/>
                  <a:gd name="connsiteX1" fmla="*/ 18574 w 67341"/>
                  <a:gd name="connsiteY1" fmla="*/ 1280446 h 1280445"/>
                  <a:gd name="connsiteX2" fmla="*/ 0 w 67341"/>
                  <a:gd name="connsiteY2" fmla="*/ 1261872 h 1280445"/>
                  <a:gd name="connsiteX3" fmla="*/ 0 w 67341"/>
                  <a:gd name="connsiteY3" fmla="*/ 18574 h 1280445"/>
                  <a:gd name="connsiteX4" fmla="*/ 18574 w 67341"/>
                  <a:gd name="connsiteY4" fmla="*/ 0 h 1280445"/>
                  <a:gd name="connsiteX5" fmla="*/ 48768 w 67341"/>
                  <a:gd name="connsiteY5" fmla="*/ 0 h 1280445"/>
                  <a:gd name="connsiteX6" fmla="*/ 67342 w 67341"/>
                  <a:gd name="connsiteY6" fmla="*/ 18574 h 1280445"/>
                  <a:gd name="connsiteX7" fmla="*/ 67342 w 67341"/>
                  <a:gd name="connsiteY7" fmla="*/ 1261872 h 1280445"/>
                  <a:gd name="connsiteX8" fmla="*/ 48768 w 67341"/>
                  <a:gd name="connsiteY8" fmla="*/ 1280446 h 1280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341" h="1280445">
                    <a:moveTo>
                      <a:pt x="48768" y="1280446"/>
                    </a:moveTo>
                    <a:lnTo>
                      <a:pt x="18574" y="1280446"/>
                    </a:lnTo>
                    <a:cubicBezTo>
                      <a:pt x="8382" y="1280446"/>
                      <a:pt x="0" y="1272064"/>
                      <a:pt x="0" y="1261872"/>
                    </a:cubicBezTo>
                    <a:lnTo>
                      <a:pt x="0" y="18574"/>
                    </a:lnTo>
                    <a:cubicBezTo>
                      <a:pt x="0" y="8382"/>
                      <a:pt x="8382" y="0"/>
                      <a:pt x="18574" y="0"/>
                    </a:cubicBezTo>
                    <a:lnTo>
                      <a:pt x="48768" y="0"/>
                    </a:lnTo>
                    <a:cubicBezTo>
                      <a:pt x="58960" y="0"/>
                      <a:pt x="67342" y="8382"/>
                      <a:pt x="67342" y="18574"/>
                    </a:cubicBezTo>
                    <a:lnTo>
                      <a:pt x="67342" y="1261872"/>
                    </a:lnTo>
                    <a:cubicBezTo>
                      <a:pt x="67246" y="1272064"/>
                      <a:pt x="58960" y="1280446"/>
                      <a:pt x="48768" y="1280446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83C00DD8-BB34-79D6-0652-6B3D8EC8795B}"/>
                  </a:ext>
                </a:extLst>
              </p:cNvPr>
              <p:cNvSpPr/>
              <p:nvPr/>
            </p:nvSpPr>
            <p:spPr>
              <a:xfrm>
                <a:off x="3829517" y="5374970"/>
                <a:ext cx="57852" cy="452595"/>
              </a:xfrm>
              <a:custGeom>
                <a:avLst/>
                <a:gdLst>
                  <a:gd name="connsiteX0" fmla="*/ 55435 w 67341"/>
                  <a:gd name="connsiteY0" fmla="*/ 526828 h 526828"/>
                  <a:gd name="connsiteX1" fmla="*/ 11906 w 67341"/>
                  <a:gd name="connsiteY1" fmla="*/ 526828 h 526828"/>
                  <a:gd name="connsiteX2" fmla="*/ 0 w 67341"/>
                  <a:gd name="connsiteY2" fmla="*/ 514922 h 526828"/>
                  <a:gd name="connsiteX3" fmla="*/ 0 w 67341"/>
                  <a:gd name="connsiteY3" fmla="*/ 11906 h 526828"/>
                  <a:gd name="connsiteX4" fmla="*/ 11906 w 67341"/>
                  <a:gd name="connsiteY4" fmla="*/ 0 h 526828"/>
                  <a:gd name="connsiteX5" fmla="*/ 55435 w 67341"/>
                  <a:gd name="connsiteY5" fmla="*/ 0 h 526828"/>
                  <a:gd name="connsiteX6" fmla="*/ 67342 w 67341"/>
                  <a:gd name="connsiteY6" fmla="*/ 11906 h 526828"/>
                  <a:gd name="connsiteX7" fmla="*/ 67342 w 67341"/>
                  <a:gd name="connsiteY7" fmla="*/ 514922 h 526828"/>
                  <a:gd name="connsiteX8" fmla="*/ 55435 w 67341"/>
                  <a:gd name="connsiteY8" fmla="*/ 526828 h 52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341" h="526828">
                    <a:moveTo>
                      <a:pt x="55435" y="526828"/>
                    </a:moveTo>
                    <a:lnTo>
                      <a:pt x="11906" y="526828"/>
                    </a:lnTo>
                    <a:cubicBezTo>
                      <a:pt x="5334" y="526828"/>
                      <a:pt x="0" y="521494"/>
                      <a:pt x="0" y="514922"/>
                    </a:cubicBezTo>
                    <a:lnTo>
                      <a:pt x="0" y="11906"/>
                    </a:lnTo>
                    <a:cubicBezTo>
                      <a:pt x="0" y="5334"/>
                      <a:pt x="5334" y="0"/>
                      <a:pt x="11906" y="0"/>
                    </a:cubicBezTo>
                    <a:lnTo>
                      <a:pt x="55435" y="0"/>
                    </a:lnTo>
                    <a:cubicBezTo>
                      <a:pt x="62008" y="0"/>
                      <a:pt x="67342" y="5334"/>
                      <a:pt x="67342" y="11906"/>
                    </a:cubicBezTo>
                    <a:lnTo>
                      <a:pt x="67342" y="514922"/>
                    </a:lnTo>
                    <a:cubicBezTo>
                      <a:pt x="67342" y="521399"/>
                      <a:pt x="61913" y="526828"/>
                      <a:pt x="55435" y="526828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7E6DFE54-D7F2-DB4F-46DB-62DA14DA54C5}"/>
                  </a:ext>
                </a:extLst>
              </p:cNvPr>
              <p:cNvSpPr/>
              <p:nvPr/>
            </p:nvSpPr>
            <p:spPr>
              <a:xfrm>
                <a:off x="4038181" y="4782284"/>
                <a:ext cx="37724" cy="990619"/>
              </a:xfrm>
              <a:custGeom>
                <a:avLst/>
                <a:gdLst>
                  <a:gd name="connsiteX0" fmla="*/ 29718 w 43911"/>
                  <a:gd name="connsiteY0" fmla="*/ 1153097 h 1153096"/>
                  <a:gd name="connsiteX1" fmla="*/ 14192 w 43911"/>
                  <a:gd name="connsiteY1" fmla="*/ 1153097 h 1153096"/>
                  <a:gd name="connsiteX2" fmla="*/ 0 w 43911"/>
                  <a:gd name="connsiteY2" fmla="*/ 1138904 h 1153096"/>
                  <a:gd name="connsiteX3" fmla="*/ 0 w 43911"/>
                  <a:gd name="connsiteY3" fmla="*/ 14192 h 1153096"/>
                  <a:gd name="connsiteX4" fmla="*/ 14192 w 43911"/>
                  <a:gd name="connsiteY4" fmla="*/ 0 h 1153096"/>
                  <a:gd name="connsiteX5" fmla="*/ 29718 w 43911"/>
                  <a:gd name="connsiteY5" fmla="*/ 0 h 1153096"/>
                  <a:gd name="connsiteX6" fmla="*/ 43910 w 43911"/>
                  <a:gd name="connsiteY6" fmla="*/ 14192 h 1153096"/>
                  <a:gd name="connsiteX7" fmla="*/ 43910 w 43911"/>
                  <a:gd name="connsiteY7" fmla="*/ 1138904 h 1153096"/>
                  <a:gd name="connsiteX8" fmla="*/ 29718 w 43911"/>
                  <a:gd name="connsiteY8" fmla="*/ 1153097 h 115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911" h="1153096">
                    <a:moveTo>
                      <a:pt x="29718" y="1153097"/>
                    </a:moveTo>
                    <a:lnTo>
                      <a:pt x="14192" y="1153097"/>
                    </a:lnTo>
                    <a:cubicBezTo>
                      <a:pt x="6382" y="1153097"/>
                      <a:pt x="0" y="1146715"/>
                      <a:pt x="0" y="1138904"/>
                    </a:cubicBezTo>
                    <a:lnTo>
                      <a:pt x="0" y="14192"/>
                    </a:lnTo>
                    <a:cubicBezTo>
                      <a:pt x="0" y="6382"/>
                      <a:pt x="6382" y="0"/>
                      <a:pt x="14192" y="0"/>
                    </a:cubicBezTo>
                    <a:lnTo>
                      <a:pt x="29718" y="0"/>
                    </a:lnTo>
                    <a:cubicBezTo>
                      <a:pt x="37528" y="0"/>
                      <a:pt x="43910" y="6382"/>
                      <a:pt x="43910" y="14192"/>
                    </a:cubicBezTo>
                    <a:lnTo>
                      <a:pt x="43910" y="1138904"/>
                    </a:lnTo>
                    <a:cubicBezTo>
                      <a:pt x="44005" y="1146620"/>
                      <a:pt x="37624" y="1153097"/>
                      <a:pt x="29718" y="1153097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5CD27955-E997-F76F-248C-E60526DDDCFE}"/>
                  </a:ext>
                </a:extLst>
              </p:cNvPr>
              <p:cNvSpPr/>
              <p:nvPr/>
            </p:nvSpPr>
            <p:spPr>
              <a:xfrm>
                <a:off x="4001194" y="4727541"/>
                <a:ext cx="74055" cy="90830"/>
              </a:xfrm>
              <a:custGeom>
                <a:avLst/>
                <a:gdLst>
                  <a:gd name="connsiteX0" fmla="*/ 67628 w 86201"/>
                  <a:gd name="connsiteY0" fmla="*/ 105728 h 105727"/>
                  <a:gd name="connsiteX1" fmla="*/ 18574 w 86201"/>
                  <a:gd name="connsiteY1" fmla="*/ 105728 h 105727"/>
                  <a:gd name="connsiteX2" fmla="*/ 0 w 86201"/>
                  <a:gd name="connsiteY2" fmla="*/ 87154 h 105727"/>
                  <a:gd name="connsiteX3" fmla="*/ 0 w 86201"/>
                  <a:gd name="connsiteY3" fmla="*/ 18574 h 105727"/>
                  <a:gd name="connsiteX4" fmla="*/ 18574 w 86201"/>
                  <a:gd name="connsiteY4" fmla="*/ 0 h 105727"/>
                  <a:gd name="connsiteX5" fmla="*/ 67628 w 86201"/>
                  <a:gd name="connsiteY5" fmla="*/ 0 h 105727"/>
                  <a:gd name="connsiteX6" fmla="*/ 86201 w 86201"/>
                  <a:gd name="connsiteY6" fmla="*/ 18574 h 105727"/>
                  <a:gd name="connsiteX7" fmla="*/ 86201 w 86201"/>
                  <a:gd name="connsiteY7" fmla="*/ 87154 h 105727"/>
                  <a:gd name="connsiteX8" fmla="*/ 67628 w 86201"/>
                  <a:gd name="connsiteY8" fmla="*/ 105728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201" h="105727">
                    <a:moveTo>
                      <a:pt x="67628" y="105728"/>
                    </a:moveTo>
                    <a:lnTo>
                      <a:pt x="18574" y="105728"/>
                    </a:lnTo>
                    <a:cubicBezTo>
                      <a:pt x="8382" y="105728"/>
                      <a:pt x="0" y="97346"/>
                      <a:pt x="0" y="87154"/>
                    </a:cubicBezTo>
                    <a:lnTo>
                      <a:pt x="0" y="18574"/>
                    </a:lnTo>
                    <a:cubicBezTo>
                      <a:pt x="0" y="8382"/>
                      <a:pt x="8382" y="0"/>
                      <a:pt x="18574" y="0"/>
                    </a:cubicBezTo>
                    <a:lnTo>
                      <a:pt x="67628" y="0"/>
                    </a:lnTo>
                    <a:cubicBezTo>
                      <a:pt x="77819" y="0"/>
                      <a:pt x="86201" y="8382"/>
                      <a:pt x="86201" y="18574"/>
                    </a:cubicBezTo>
                    <a:lnTo>
                      <a:pt x="86201" y="87154"/>
                    </a:lnTo>
                    <a:cubicBezTo>
                      <a:pt x="86201" y="97346"/>
                      <a:pt x="77819" y="105728"/>
                      <a:pt x="67628" y="105728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3C7176B3-EEF6-DAD0-70B5-C4FFD0F03891}"/>
                  </a:ext>
                </a:extLst>
              </p:cNvPr>
              <p:cNvSpPr/>
              <p:nvPr/>
            </p:nvSpPr>
            <p:spPr>
              <a:xfrm>
                <a:off x="3009839" y="4713548"/>
                <a:ext cx="236894" cy="946023"/>
              </a:xfrm>
              <a:custGeom>
                <a:avLst/>
                <a:gdLst>
                  <a:gd name="connsiteX0" fmla="*/ 253365 w 275748"/>
                  <a:gd name="connsiteY0" fmla="*/ 1101185 h 1101185"/>
                  <a:gd name="connsiteX1" fmla="*/ 231077 w 275748"/>
                  <a:gd name="connsiteY1" fmla="*/ 1078897 h 1101185"/>
                  <a:gd name="connsiteX2" fmla="*/ 231077 w 275748"/>
                  <a:gd name="connsiteY2" fmla="*/ 261842 h 1101185"/>
                  <a:gd name="connsiteX3" fmla="*/ 44482 w 275748"/>
                  <a:gd name="connsiteY3" fmla="*/ 44672 h 1101185"/>
                  <a:gd name="connsiteX4" fmla="*/ 22288 w 275748"/>
                  <a:gd name="connsiteY4" fmla="*/ 64770 h 1101185"/>
                  <a:gd name="connsiteX5" fmla="*/ 0 w 275748"/>
                  <a:gd name="connsiteY5" fmla="*/ 42481 h 1101185"/>
                  <a:gd name="connsiteX6" fmla="*/ 40291 w 275748"/>
                  <a:gd name="connsiteY6" fmla="*/ 0 h 1101185"/>
                  <a:gd name="connsiteX7" fmla="*/ 275749 w 275748"/>
                  <a:gd name="connsiteY7" fmla="*/ 261842 h 1101185"/>
                  <a:gd name="connsiteX8" fmla="*/ 275749 w 275748"/>
                  <a:gd name="connsiteY8" fmla="*/ 1078897 h 1101185"/>
                  <a:gd name="connsiteX9" fmla="*/ 253365 w 275748"/>
                  <a:gd name="connsiteY9" fmla="*/ 1101185 h 110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5748" h="1101185">
                    <a:moveTo>
                      <a:pt x="253365" y="1101185"/>
                    </a:moveTo>
                    <a:cubicBezTo>
                      <a:pt x="241078" y="1101185"/>
                      <a:pt x="231077" y="1091184"/>
                      <a:pt x="231077" y="1078897"/>
                    </a:cubicBezTo>
                    <a:lnTo>
                      <a:pt x="231077" y="261842"/>
                    </a:lnTo>
                    <a:cubicBezTo>
                      <a:pt x="231077" y="143732"/>
                      <a:pt x="147733" y="47244"/>
                      <a:pt x="44482" y="44672"/>
                    </a:cubicBezTo>
                    <a:cubicBezTo>
                      <a:pt x="43339" y="55912"/>
                      <a:pt x="33814" y="64770"/>
                      <a:pt x="22288" y="64770"/>
                    </a:cubicBezTo>
                    <a:cubicBezTo>
                      <a:pt x="10001" y="64770"/>
                      <a:pt x="0" y="54769"/>
                      <a:pt x="0" y="42481"/>
                    </a:cubicBezTo>
                    <a:cubicBezTo>
                      <a:pt x="0" y="19050"/>
                      <a:pt x="18097" y="0"/>
                      <a:pt x="40291" y="0"/>
                    </a:cubicBezTo>
                    <a:cubicBezTo>
                      <a:pt x="170117" y="0"/>
                      <a:pt x="275749" y="117443"/>
                      <a:pt x="275749" y="261842"/>
                    </a:cubicBezTo>
                    <a:lnTo>
                      <a:pt x="275749" y="1078897"/>
                    </a:lnTo>
                    <a:cubicBezTo>
                      <a:pt x="275654" y="1091184"/>
                      <a:pt x="265652" y="1101185"/>
                      <a:pt x="253365" y="1101185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9E12673B-82B2-CDD1-5658-01557C47A787}"/>
                  </a:ext>
                </a:extLst>
              </p:cNvPr>
              <p:cNvSpPr/>
              <p:nvPr/>
            </p:nvSpPr>
            <p:spPr>
              <a:xfrm>
                <a:off x="3083485" y="4727541"/>
                <a:ext cx="57852" cy="1100024"/>
              </a:xfrm>
              <a:custGeom>
                <a:avLst/>
                <a:gdLst>
                  <a:gd name="connsiteX0" fmla="*/ 18574 w 67341"/>
                  <a:gd name="connsiteY0" fmla="*/ 1280446 h 1280445"/>
                  <a:gd name="connsiteX1" fmla="*/ 48768 w 67341"/>
                  <a:gd name="connsiteY1" fmla="*/ 1280446 h 1280445"/>
                  <a:gd name="connsiteX2" fmla="*/ 67342 w 67341"/>
                  <a:gd name="connsiteY2" fmla="*/ 1261872 h 1280445"/>
                  <a:gd name="connsiteX3" fmla="*/ 67342 w 67341"/>
                  <a:gd name="connsiteY3" fmla="*/ 18574 h 1280445"/>
                  <a:gd name="connsiteX4" fmla="*/ 48768 w 67341"/>
                  <a:gd name="connsiteY4" fmla="*/ 0 h 1280445"/>
                  <a:gd name="connsiteX5" fmla="*/ 18574 w 67341"/>
                  <a:gd name="connsiteY5" fmla="*/ 0 h 1280445"/>
                  <a:gd name="connsiteX6" fmla="*/ 0 w 67341"/>
                  <a:gd name="connsiteY6" fmla="*/ 18574 h 1280445"/>
                  <a:gd name="connsiteX7" fmla="*/ 0 w 67341"/>
                  <a:gd name="connsiteY7" fmla="*/ 1261872 h 1280445"/>
                  <a:gd name="connsiteX8" fmla="*/ 18574 w 67341"/>
                  <a:gd name="connsiteY8" fmla="*/ 1280446 h 1280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341" h="1280445">
                    <a:moveTo>
                      <a:pt x="18574" y="1280446"/>
                    </a:moveTo>
                    <a:lnTo>
                      <a:pt x="48768" y="1280446"/>
                    </a:lnTo>
                    <a:cubicBezTo>
                      <a:pt x="58960" y="1280446"/>
                      <a:pt x="67342" y="1272064"/>
                      <a:pt x="67342" y="1261872"/>
                    </a:cubicBezTo>
                    <a:lnTo>
                      <a:pt x="67342" y="18574"/>
                    </a:lnTo>
                    <a:cubicBezTo>
                      <a:pt x="67342" y="8382"/>
                      <a:pt x="58960" y="0"/>
                      <a:pt x="48768" y="0"/>
                    </a:cubicBezTo>
                    <a:lnTo>
                      <a:pt x="18574" y="0"/>
                    </a:lnTo>
                    <a:cubicBezTo>
                      <a:pt x="8382" y="0"/>
                      <a:pt x="0" y="8382"/>
                      <a:pt x="0" y="18574"/>
                    </a:cubicBezTo>
                    <a:lnTo>
                      <a:pt x="0" y="1261872"/>
                    </a:lnTo>
                    <a:cubicBezTo>
                      <a:pt x="0" y="1272064"/>
                      <a:pt x="8382" y="1280446"/>
                      <a:pt x="18574" y="1280446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F5E59D1D-CBD3-DB30-F79F-C95922A54279}"/>
                  </a:ext>
                </a:extLst>
              </p:cNvPr>
              <p:cNvSpPr/>
              <p:nvPr/>
            </p:nvSpPr>
            <p:spPr>
              <a:xfrm>
                <a:off x="3198536" y="5374970"/>
                <a:ext cx="57852" cy="452595"/>
              </a:xfrm>
              <a:custGeom>
                <a:avLst/>
                <a:gdLst>
                  <a:gd name="connsiteX0" fmla="*/ 11906 w 67341"/>
                  <a:gd name="connsiteY0" fmla="*/ 526828 h 526828"/>
                  <a:gd name="connsiteX1" fmla="*/ 55436 w 67341"/>
                  <a:gd name="connsiteY1" fmla="*/ 526828 h 526828"/>
                  <a:gd name="connsiteX2" fmla="*/ 67342 w 67341"/>
                  <a:gd name="connsiteY2" fmla="*/ 514922 h 526828"/>
                  <a:gd name="connsiteX3" fmla="*/ 67342 w 67341"/>
                  <a:gd name="connsiteY3" fmla="*/ 11906 h 526828"/>
                  <a:gd name="connsiteX4" fmla="*/ 55436 w 67341"/>
                  <a:gd name="connsiteY4" fmla="*/ 0 h 526828"/>
                  <a:gd name="connsiteX5" fmla="*/ 11906 w 67341"/>
                  <a:gd name="connsiteY5" fmla="*/ 0 h 526828"/>
                  <a:gd name="connsiteX6" fmla="*/ 0 w 67341"/>
                  <a:gd name="connsiteY6" fmla="*/ 11906 h 526828"/>
                  <a:gd name="connsiteX7" fmla="*/ 0 w 67341"/>
                  <a:gd name="connsiteY7" fmla="*/ 514922 h 526828"/>
                  <a:gd name="connsiteX8" fmla="*/ 11906 w 67341"/>
                  <a:gd name="connsiteY8" fmla="*/ 526828 h 526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341" h="526828">
                    <a:moveTo>
                      <a:pt x="11906" y="526828"/>
                    </a:moveTo>
                    <a:lnTo>
                      <a:pt x="55436" y="526828"/>
                    </a:lnTo>
                    <a:cubicBezTo>
                      <a:pt x="62008" y="526828"/>
                      <a:pt x="67342" y="521494"/>
                      <a:pt x="67342" y="514922"/>
                    </a:cubicBezTo>
                    <a:lnTo>
                      <a:pt x="67342" y="11906"/>
                    </a:lnTo>
                    <a:cubicBezTo>
                      <a:pt x="67342" y="5334"/>
                      <a:pt x="62008" y="0"/>
                      <a:pt x="55436" y="0"/>
                    </a:cubicBezTo>
                    <a:lnTo>
                      <a:pt x="11906" y="0"/>
                    </a:lnTo>
                    <a:cubicBezTo>
                      <a:pt x="5334" y="0"/>
                      <a:pt x="0" y="5334"/>
                      <a:pt x="0" y="11906"/>
                    </a:cubicBezTo>
                    <a:lnTo>
                      <a:pt x="0" y="514922"/>
                    </a:lnTo>
                    <a:cubicBezTo>
                      <a:pt x="95" y="521399"/>
                      <a:pt x="5429" y="526828"/>
                      <a:pt x="11906" y="526828"/>
                    </a:cubicBezTo>
                    <a:close/>
                  </a:path>
                </a:pathLst>
              </a:custGeom>
              <a:solidFill>
                <a:srgbClr val="9BA9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17CCDB0E-5D76-EA06-2BCB-BB14DA0535CB}"/>
                  </a:ext>
                </a:extLst>
              </p:cNvPr>
              <p:cNvSpPr/>
              <p:nvPr/>
            </p:nvSpPr>
            <p:spPr>
              <a:xfrm>
                <a:off x="3010084" y="4782284"/>
                <a:ext cx="37724" cy="990619"/>
              </a:xfrm>
              <a:custGeom>
                <a:avLst/>
                <a:gdLst>
                  <a:gd name="connsiteX0" fmla="*/ 14193 w 43911"/>
                  <a:gd name="connsiteY0" fmla="*/ 1153097 h 1153096"/>
                  <a:gd name="connsiteX1" fmla="*/ 29719 w 43911"/>
                  <a:gd name="connsiteY1" fmla="*/ 1153097 h 1153096"/>
                  <a:gd name="connsiteX2" fmla="*/ 43911 w 43911"/>
                  <a:gd name="connsiteY2" fmla="*/ 1138904 h 1153096"/>
                  <a:gd name="connsiteX3" fmla="*/ 43911 w 43911"/>
                  <a:gd name="connsiteY3" fmla="*/ 14192 h 1153096"/>
                  <a:gd name="connsiteX4" fmla="*/ 29719 w 43911"/>
                  <a:gd name="connsiteY4" fmla="*/ 0 h 1153096"/>
                  <a:gd name="connsiteX5" fmla="*/ 14193 w 43911"/>
                  <a:gd name="connsiteY5" fmla="*/ 0 h 1153096"/>
                  <a:gd name="connsiteX6" fmla="*/ 1 w 43911"/>
                  <a:gd name="connsiteY6" fmla="*/ 14192 h 1153096"/>
                  <a:gd name="connsiteX7" fmla="*/ 1 w 43911"/>
                  <a:gd name="connsiteY7" fmla="*/ 1138904 h 1153096"/>
                  <a:gd name="connsiteX8" fmla="*/ 14193 w 43911"/>
                  <a:gd name="connsiteY8" fmla="*/ 1153097 h 1153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911" h="1153096">
                    <a:moveTo>
                      <a:pt x="14193" y="1153097"/>
                    </a:moveTo>
                    <a:lnTo>
                      <a:pt x="29719" y="1153097"/>
                    </a:lnTo>
                    <a:cubicBezTo>
                      <a:pt x="37530" y="1153097"/>
                      <a:pt x="43911" y="1146715"/>
                      <a:pt x="43911" y="1138904"/>
                    </a:cubicBezTo>
                    <a:lnTo>
                      <a:pt x="43911" y="14192"/>
                    </a:lnTo>
                    <a:cubicBezTo>
                      <a:pt x="43911" y="6382"/>
                      <a:pt x="37530" y="0"/>
                      <a:pt x="29719" y="0"/>
                    </a:cubicBezTo>
                    <a:lnTo>
                      <a:pt x="14193" y="0"/>
                    </a:lnTo>
                    <a:cubicBezTo>
                      <a:pt x="6383" y="0"/>
                      <a:pt x="1" y="6382"/>
                      <a:pt x="1" y="14192"/>
                    </a:cubicBezTo>
                    <a:lnTo>
                      <a:pt x="1" y="1138904"/>
                    </a:lnTo>
                    <a:cubicBezTo>
                      <a:pt x="-94" y="1146620"/>
                      <a:pt x="6383" y="1153097"/>
                      <a:pt x="14193" y="1153097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E8A5FA00-8735-A992-4E50-D59B6AD245A4}"/>
                  </a:ext>
                </a:extLst>
              </p:cNvPr>
              <p:cNvSpPr/>
              <p:nvPr/>
            </p:nvSpPr>
            <p:spPr>
              <a:xfrm>
                <a:off x="3010739" y="4727541"/>
                <a:ext cx="74055" cy="90830"/>
              </a:xfrm>
              <a:custGeom>
                <a:avLst/>
                <a:gdLst>
                  <a:gd name="connsiteX0" fmla="*/ 18574 w 86201"/>
                  <a:gd name="connsiteY0" fmla="*/ 105728 h 105727"/>
                  <a:gd name="connsiteX1" fmla="*/ 67628 w 86201"/>
                  <a:gd name="connsiteY1" fmla="*/ 105728 h 105727"/>
                  <a:gd name="connsiteX2" fmla="*/ 86201 w 86201"/>
                  <a:gd name="connsiteY2" fmla="*/ 87154 h 105727"/>
                  <a:gd name="connsiteX3" fmla="*/ 86201 w 86201"/>
                  <a:gd name="connsiteY3" fmla="*/ 18574 h 105727"/>
                  <a:gd name="connsiteX4" fmla="*/ 67628 w 86201"/>
                  <a:gd name="connsiteY4" fmla="*/ 0 h 105727"/>
                  <a:gd name="connsiteX5" fmla="*/ 18574 w 86201"/>
                  <a:gd name="connsiteY5" fmla="*/ 0 h 105727"/>
                  <a:gd name="connsiteX6" fmla="*/ 0 w 86201"/>
                  <a:gd name="connsiteY6" fmla="*/ 18574 h 105727"/>
                  <a:gd name="connsiteX7" fmla="*/ 0 w 86201"/>
                  <a:gd name="connsiteY7" fmla="*/ 87154 h 105727"/>
                  <a:gd name="connsiteX8" fmla="*/ 18574 w 86201"/>
                  <a:gd name="connsiteY8" fmla="*/ 105728 h 105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201" h="105727">
                    <a:moveTo>
                      <a:pt x="18574" y="105728"/>
                    </a:moveTo>
                    <a:lnTo>
                      <a:pt x="67628" y="105728"/>
                    </a:lnTo>
                    <a:cubicBezTo>
                      <a:pt x="77819" y="105728"/>
                      <a:pt x="86201" y="97346"/>
                      <a:pt x="86201" y="87154"/>
                    </a:cubicBezTo>
                    <a:lnTo>
                      <a:pt x="86201" y="18574"/>
                    </a:lnTo>
                    <a:cubicBezTo>
                      <a:pt x="86201" y="8382"/>
                      <a:pt x="77819" y="0"/>
                      <a:pt x="67628" y="0"/>
                    </a:cubicBezTo>
                    <a:lnTo>
                      <a:pt x="18574" y="0"/>
                    </a:lnTo>
                    <a:cubicBezTo>
                      <a:pt x="8382" y="0"/>
                      <a:pt x="0" y="8382"/>
                      <a:pt x="0" y="18574"/>
                    </a:cubicBezTo>
                    <a:lnTo>
                      <a:pt x="0" y="87154"/>
                    </a:lnTo>
                    <a:cubicBezTo>
                      <a:pt x="0" y="97346"/>
                      <a:pt x="8382" y="105728"/>
                      <a:pt x="18574" y="105728"/>
                    </a:cubicBezTo>
                    <a:close/>
                  </a:path>
                </a:pathLst>
              </a:custGeom>
              <a:solidFill>
                <a:srgbClr val="DFE2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0604AE58-CB93-67D2-8212-7F6625531F83}"/>
                  </a:ext>
                </a:extLst>
              </p:cNvPr>
              <p:cNvSpPr/>
              <p:nvPr/>
            </p:nvSpPr>
            <p:spPr>
              <a:xfrm>
                <a:off x="3970882" y="4716148"/>
                <a:ext cx="43566" cy="86984"/>
              </a:xfrm>
              <a:custGeom>
                <a:avLst/>
                <a:gdLst>
                  <a:gd name="connsiteX0" fmla="*/ 40236 w 50712"/>
                  <a:gd name="connsiteY0" fmla="*/ 31073 h 101251"/>
                  <a:gd name="connsiteX1" fmla="*/ 47094 w 50712"/>
                  <a:gd name="connsiteY1" fmla="*/ 79174 h 101251"/>
                  <a:gd name="connsiteX2" fmla="*/ 16232 w 50712"/>
                  <a:gd name="connsiteY2" fmla="*/ 101082 h 101251"/>
                  <a:gd name="connsiteX3" fmla="*/ 326 w 50712"/>
                  <a:gd name="connsiteY3" fmla="*/ 89081 h 101251"/>
                  <a:gd name="connsiteX4" fmla="*/ 5946 w 50712"/>
                  <a:gd name="connsiteY4" fmla="*/ 71078 h 101251"/>
                  <a:gd name="connsiteX5" fmla="*/ 13661 w 50712"/>
                  <a:gd name="connsiteY5" fmla="*/ 49647 h 101251"/>
                  <a:gd name="connsiteX6" fmla="*/ 6803 w 50712"/>
                  <a:gd name="connsiteY6" fmla="*/ 12785 h 101251"/>
                  <a:gd name="connsiteX7" fmla="*/ 30806 w 50712"/>
                  <a:gd name="connsiteY7" fmla="*/ 784 h 101251"/>
                  <a:gd name="connsiteX8" fmla="*/ 40236 w 50712"/>
                  <a:gd name="connsiteY8" fmla="*/ 31073 h 10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12" h="101251">
                    <a:moveTo>
                      <a:pt x="40236" y="31073"/>
                    </a:moveTo>
                    <a:cubicBezTo>
                      <a:pt x="41283" y="32502"/>
                      <a:pt x="57857" y="56505"/>
                      <a:pt x="47094" y="79174"/>
                    </a:cubicBezTo>
                    <a:cubicBezTo>
                      <a:pt x="42045" y="89842"/>
                      <a:pt x="29567" y="102892"/>
                      <a:pt x="16232" y="101082"/>
                    </a:cubicBezTo>
                    <a:cubicBezTo>
                      <a:pt x="9660" y="100225"/>
                      <a:pt x="2040" y="95557"/>
                      <a:pt x="326" y="89081"/>
                    </a:cubicBezTo>
                    <a:cubicBezTo>
                      <a:pt x="-912" y="84508"/>
                      <a:pt x="1469" y="81365"/>
                      <a:pt x="5946" y="71078"/>
                    </a:cubicBezTo>
                    <a:cubicBezTo>
                      <a:pt x="9946" y="61744"/>
                      <a:pt x="12708" y="53171"/>
                      <a:pt x="13661" y="49647"/>
                    </a:cubicBezTo>
                    <a:cubicBezTo>
                      <a:pt x="15661" y="41932"/>
                      <a:pt x="15947" y="30121"/>
                      <a:pt x="6803" y="12785"/>
                    </a:cubicBezTo>
                    <a:cubicBezTo>
                      <a:pt x="11851" y="2689"/>
                      <a:pt x="22709" y="-1979"/>
                      <a:pt x="30806" y="784"/>
                    </a:cubicBezTo>
                    <a:cubicBezTo>
                      <a:pt x="40712" y="3927"/>
                      <a:pt x="47094" y="18405"/>
                      <a:pt x="40236" y="31073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21771A8F-1E22-ED22-9896-D281F3E5C661}"/>
                  </a:ext>
                </a:extLst>
              </p:cNvPr>
              <p:cNvSpPr/>
              <p:nvPr/>
            </p:nvSpPr>
            <p:spPr>
              <a:xfrm>
                <a:off x="3280395" y="4068739"/>
                <a:ext cx="611312" cy="1033047"/>
              </a:xfrm>
              <a:custGeom>
                <a:avLst/>
                <a:gdLst>
                  <a:gd name="connsiteX0" fmla="*/ 674334 w 711577"/>
                  <a:gd name="connsiteY0" fmla="*/ 259650 h 1202483"/>
                  <a:gd name="connsiteX1" fmla="*/ 528602 w 711577"/>
                  <a:gd name="connsiteY1" fmla="*/ 618933 h 1202483"/>
                  <a:gd name="connsiteX2" fmla="*/ 512790 w 711577"/>
                  <a:gd name="connsiteY2" fmla="*/ 713802 h 1202483"/>
                  <a:gd name="connsiteX3" fmla="*/ 503456 w 711577"/>
                  <a:gd name="connsiteY3" fmla="*/ 801527 h 1202483"/>
                  <a:gd name="connsiteX4" fmla="*/ 499551 w 711577"/>
                  <a:gd name="connsiteY4" fmla="*/ 851343 h 1202483"/>
                  <a:gd name="connsiteX5" fmla="*/ 496598 w 711577"/>
                  <a:gd name="connsiteY5" fmla="*/ 952498 h 1202483"/>
                  <a:gd name="connsiteX6" fmla="*/ 496027 w 711577"/>
                  <a:gd name="connsiteY6" fmla="*/ 969739 h 1202483"/>
                  <a:gd name="connsiteX7" fmla="*/ 491169 w 711577"/>
                  <a:gd name="connsiteY7" fmla="*/ 1009934 h 1202483"/>
                  <a:gd name="connsiteX8" fmla="*/ 374011 w 711577"/>
                  <a:gd name="connsiteY8" fmla="*/ 1171192 h 1202483"/>
                  <a:gd name="connsiteX9" fmla="*/ 279142 w 711577"/>
                  <a:gd name="connsiteY9" fmla="*/ 1201291 h 1202483"/>
                  <a:gd name="connsiteX10" fmla="*/ 247138 w 711577"/>
                  <a:gd name="connsiteY10" fmla="*/ 1202339 h 1202483"/>
                  <a:gd name="connsiteX11" fmla="*/ 95119 w 711577"/>
                  <a:gd name="connsiteY11" fmla="*/ 1141569 h 1202483"/>
                  <a:gd name="connsiteX12" fmla="*/ 77879 w 711577"/>
                  <a:gd name="connsiteY12" fmla="*/ 1124615 h 1202483"/>
                  <a:gd name="connsiteX13" fmla="*/ 15395 w 711577"/>
                  <a:gd name="connsiteY13" fmla="*/ 983169 h 1202483"/>
                  <a:gd name="connsiteX14" fmla="*/ 4251 w 711577"/>
                  <a:gd name="connsiteY14" fmla="*/ 856296 h 1202483"/>
                  <a:gd name="connsiteX15" fmla="*/ 1584 w 711577"/>
                  <a:gd name="connsiteY15" fmla="*/ 792192 h 1202483"/>
                  <a:gd name="connsiteX16" fmla="*/ 30063 w 711577"/>
                  <a:gd name="connsiteY16" fmla="*/ 379569 h 1202483"/>
                  <a:gd name="connsiteX17" fmla="*/ 72736 w 711577"/>
                  <a:gd name="connsiteY17" fmla="*/ 199452 h 1202483"/>
                  <a:gd name="connsiteX18" fmla="*/ 128171 w 711577"/>
                  <a:gd name="connsiteY18" fmla="*/ 16000 h 1202483"/>
                  <a:gd name="connsiteX19" fmla="*/ 399824 w 711577"/>
                  <a:gd name="connsiteY19" fmla="*/ 14190 h 1202483"/>
                  <a:gd name="connsiteX20" fmla="*/ 711577 w 711577"/>
                  <a:gd name="connsiteY20" fmla="*/ 188593 h 1202483"/>
                  <a:gd name="connsiteX21" fmla="*/ 699766 w 711577"/>
                  <a:gd name="connsiteY21" fmla="*/ 216216 h 1202483"/>
                  <a:gd name="connsiteX22" fmla="*/ 674334 w 711577"/>
                  <a:gd name="connsiteY22" fmla="*/ 259650 h 1202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11577" h="1202483">
                    <a:moveTo>
                      <a:pt x="674334" y="259650"/>
                    </a:moveTo>
                    <a:cubicBezTo>
                      <a:pt x="601373" y="368806"/>
                      <a:pt x="554510" y="490536"/>
                      <a:pt x="528602" y="618933"/>
                    </a:cubicBezTo>
                    <a:cubicBezTo>
                      <a:pt x="522220" y="650365"/>
                      <a:pt x="517077" y="681988"/>
                      <a:pt x="512790" y="713802"/>
                    </a:cubicBezTo>
                    <a:cubicBezTo>
                      <a:pt x="509266" y="740186"/>
                      <a:pt x="499455" y="775048"/>
                      <a:pt x="503456" y="801527"/>
                    </a:cubicBezTo>
                    <a:lnTo>
                      <a:pt x="499551" y="851343"/>
                    </a:lnTo>
                    <a:cubicBezTo>
                      <a:pt x="498027" y="884871"/>
                      <a:pt x="497836" y="918684"/>
                      <a:pt x="496598" y="952498"/>
                    </a:cubicBezTo>
                    <a:lnTo>
                      <a:pt x="496027" y="969739"/>
                    </a:lnTo>
                    <a:cubicBezTo>
                      <a:pt x="495550" y="983455"/>
                      <a:pt x="494026" y="996885"/>
                      <a:pt x="491169" y="1009934"/>
                    </a:cubicBezTo>
                    <a:cubicBezTo>
                      <a:pt x="477167" y="1079371"/>
                      <a:pt x="433352" y="1137664"/>
                      <a:pt x="374011" y="1171192"/>
                    </a:cubicBezTo>
                    <a:cubicBezTo>
                      <a:pt x="345436" y="1187385"/>
                      <a:pt x="313337" y="1197958"/>
                      <a:pt x="279142" y="1201291"/>
                    </a:cubicBezTo>
                    <a:cubicBezTo>
                      <a:pt x="268665" y="1202339"/>
                      <a:pt x="258092" y="1202720"/>
                      <a:pt x="247138" y="1202339"/>
                    </a:cubicBezTo>
                    <a:cubicBezTo>
                      <a:pt x="188655" y="1200434"/>
                      <a:pt x="135696" y="1177669"/>
                      <a:pt x="95119" y="1141569"/>
                    </a:cubicBezTo>
                    <a:cubicBezTo>
                      <a:pt x="89119" y="1136235"/>
                      <a:pt x="83403" y="1130521"/>
                      <a:pt x="77879" y="1124615"/>
                    </a:cubicBezTo>
                    <a:cubicBezTo>
                      <a:pt x="42922" y="1086610"/>
                      <a:pt x="20157" y="1037366"/>
                      <a:pt x="15395" y="983169"/>
                    </a:cubicBezTo>
                    <a:cubicBezTo>
                      <a:pt x="11680" y="941068"/>
                      <a:pt x="7299" y="898873"/>
                      <a:pt x="4251" y="856296"/>
                    </a:cubicBezTo>
                    <a:lnTo>
                      <a:pt x="1584" y="792192"/>
                    </a:lnTo>
                    <a:cubicBezTo>
                      <a:pt x="-4131" y="654271"/>
                      <a:pt x="5679" y="515491"/>
                      <a:pt x="30063" y="379569"/>
                    </a:cubicBezTo>
                    <a:cubicBezTo>
                      <a:pt x="40827" y="319752"/>
                      <a:pt x="54733" y="259745"/>
                      <a:pt x="72736" y="199452"/>
                    </a:cubicBezTo>
                    <a:cubicBezTo>
                      <a:pt x="79879" y="177163"/>
                      <a:pt x="114931" y="36574"/>
                      <a:pt x="128171" y="16000"/>
                    </a:cubicBezTo>
                    <a:cubicBezTo>
                      <a:pt x="183702" y="3237"/>
                      <a:pt x="282286" y="-11622"/>
                      <a:pt x="399824" y="14190"/>
                    </a:cubicBezTo>
                    <a:cubicBezTo>
                      <a:pt x="565559" y="50671"/>
                      <a:pt x="670239" y="146207"/>
                      <a:pt x="711577" y="188593"/>
                    </a:cubicBezTo>
                    <a:cubicBezTo>
                      <a:pt x="708339" y="197356"/>
                      <a:pt x="704529" y="206595"/>
                      <a:pt x="699766" y="216216"/>
                    </a:cubicBezTo>
                    <a:cubicBezTo>
                      <a:pt x="692718" y="231360"/>
                      <a:pt x="683764" y="245553"/>
                      <a:pt x="674334" y="25965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E814D520-182F-A141-4CF9-FF6D05EE20DE}"/>
                  </a:ext>
                </a:extLst>
              </p:cNvPr>
              <p:cNvSpPr/>
              <p:nvPr/>
            </p:nvSpPr>
            <p:spPr>
              <a:xfrm>
                <a:off x="3284946" y="4438522"/>
                <a:ext cx="477307" cy="197713"/>
              </a:xfrm>
              <a:custGeom>
                <a:avLst/>
                <a:gdLst>
                  <a:gd name="connsiteX0" fmla="*/ 555593 w 555593"/>
                  <a:gd name="connsiteY0" fmla="*/ 60579 h 230141"/>
                  <a:gd name="connsiteX1" fmla="*/ 540163 w 555593"/>
                  <a:gd name="connsiteY1" fmla="*/ 115252 h 230141"/>
                  <a:gd name="connsiteX2" fmla="*/ 529304 w 555593"/>
                  <a:gd name="connsiteY2" fmla="*/ 161830 h 230141"/>
                  <a:gd name="connsiteX3" fmla="*/ 525018 w 555593"/>
                  <a:gd name="connsiteY3" fmla="*/ 182975 h 230141"/>
                  <a:gd name="connsiteX4" fmla="*/ 524542 w 555593"/>
                  <a:gd name="connsiteY4" fmla="*/ 185451 h 230141"/>
                  <a:gd name="connsiteX5" fmla="*/ 520255 w 555593"/>
                  <a:gd name="connsiteY5" fmla="*/ 209359 h 230141"/>
                  <a:gd name="connsiteX6" fmla="*/ 519398 w 555593"/>
                  <a:gd name="connsiteY6" fmla="*/ 214122 h 230141"/>
                  <a:gd name="connsiteX7" fmla="*/ 519208 w 555593"/>
                  <a:gd name="connsiteY7" fmla="*/ 214122 h 230141"/>
                  <a:gd name="connsiteX8" fmla="*/ 58198 w 555593"/>
                  <a:gd name="connsiteY8" fmla="*/ 174879 h 230141"/>
                  <a:gd name="connsiteX9" fmla="*/ 2000 w 555593"/>
                  <a:gd name="connsiteY9" fmla="*/ 153352 h 230141"/>
                  <a:gd name="connsiteX10" fmla="*/ 0 w 555593"/>
                  <a:gd name="connsiteY10" fmla="*/ 152590 h 230141"/>
                  <a:gd name="connsiteX11" fmla="*/ 1238 w 555593"/>
                  <a:gd name="connsiteY11" fmla="*/ 133921 h 230141"/>
                  <a:gd name="connsiteX12" fmla="*/ 4001 w 555593"/>
                  <a:gd name="connsiteY12" fmla="*/ 101060 h 230141"/>
                  <a:gd name="connsiteX13" fmla="*/ 11430 w 555593"/>
                  <a:gd name="connsiteY13" fmla="*/ 35052 h 230141"/>
                  <a:gd name="connsiteX14" fmla="*/ 14288 w 555593"/>
                  <a:gd name="connsiteY14" fmla="*/ 15430 h 230141"/>
                  <a:gd name="connsiteX15" fmla="*/ 16573 w 555593"/>
                  <a:gd name="connsiteY15" fmla="*/ 0 h 230141"/>
                  <a:gd name="connsiteX16" fmla="*/ 17240 w 555593"/>
                  <a:gd name="connsiteY16" fmla="*/ 190 h 230141"/>
                  <a:gd name="connsiteX17" fmla="*/ 81153 w 555593"/>
                  <a:gd name="connsiteY17" fmla="*/ 24765 h 230141"/>
                  <a:gd name="connsiteX18" fmla="*/ 555593 w 555593"/>
                  <a:gd name="connsiteY18" fmla="*/ 60579 h 23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5593" h="230141">
                    <a:moveTo>
                      <a:pt x="555593" y="60579"/>
                    </a:moveTo>
                    <a:cubicBezTo>
                      <a:pt x="550164" y="78581"/>
                      <a:pt x="545021" y="96869"/>
                      <a:pt x="540163" y="115252"/>
                    </a:cubicBezTo>
                    <a:lnTo>
                      <a:pt x="529304" y="161830"/>
                    </a:lnTo>
                    <a:cubicBezTo>
                      <a:pt x="527495" y="168783"/>
                      <a:pt x="526161" y="175831"/>
                      <a:pt x="525018" y="182975"/>
                    </a:cubicBezTo>
                    <a:cubicBezTo>
                      <a:pt x="524828" y="183832"/>
                      <a:pt x="524732" y="184594"/>
                      <a:pt x="524542" y="185451"/>
                    </a:cubicBezTo>
                    <a:lnTo>
                      <a:pt x="520255" y="209359"/>
                    </a:lnTo>
                    <a:lnTo>
                      <a:pt x="519398" y="214122"/>
                    </a:lnTo>
                    <a:cubicBezTo>
                      <a:pt x="519303" y="214122"/>
                      <a:pt x="519303" y="214122"/>
                      <a:pt x="519208" y="214122"/>
                    </a:cubicBezTo>
                    <a:cubicBezTo>
                      <a:pt x="365093" y="244792"/>
                      <a:pt x="205073" y="231267"/>
                      <a:pt x="58198" y="174879"/>
                    </a:cubicBezTo>
                    <a:lnTo>
                      <a:pt x="2000" y="153352"/>
                    </a:lnTo>
                    <a:lnTo>
                      <a:pt x="0" y="152590"/>
                    </a:lnTo>
                    <a:lnTo>
                      <a:pt x="1238" y="133921"/>
                    </a:lnTo>
                    <a:cubicBezTo>
                      <a:pt x="1905" y="122967"/>
                      <a:pt x="2667" y="112109"/>
                      <a:pt x="4001" y="101060"/>
                    </a:cubicBezTo>
                    <a:lnTo>
                      <a:pt x="11430" y="35052"/>
                    </a:lnTo>
                    <a:cubicBezTo>
                      <a:pt x="12383" y="28575"/>
                      <a:pt x="13240" y="21907"/>
                      <a:pt x="14288" y="15430"/>
                    </a:cubicBezTo>
                    <a:cubicBezTo>
                      <a:pt x="14954" y="10382"/>
                      <a:pt x="15812" y="5143"/>
                      <a:pt x="16573" y="0"/>
                    </a:cubicBezTo>
                    <a:lnTo>
                      <a:pt x="17240" y="190"/>
                    </a:lnTo>
                    <a:lnTo>
                      <a:pt x="81153" y="24765"/>
                    </a:lnTo>
                    <a:cubicBezTo>
                      <a:pt x="232505" y="82582"/>
                      <a:pt x="397288" y="95155"/>
                      <a:pt x="555593" y="60579"/>
                    </a:cubicBezTo>
                    <a:close/>
                  </a:path>
                </a:pathLst>
              </a:custGeom>
              <a:solidFill>
                <a:srgbClr val="FFAA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2E884686-28EC-A48F-809F-DA194AB3BB3A}"/>
                  </a:ext>
                </a:extLst>
              </p:cNvPr>
              <p:cNvSpPr/>
              <p:nvPr/>
            </p:nvSpPr>
            <p:spPr>
              <a:xfrm>
                <a:off x="3483803" y="4784035"/>
                <a:ext cx="555779" cy="887166"/>
              </a:xfrm>
              <a:custGeom>
                <a:avLst/>
                <a:gdLst>
                  <a:gd name="connsiteX0" fmla="*/ 94378 w 646936"/>
                  <a:gd name="connsiteY0" fmla="*/ 131694 h 1032675"/>
                  <a:gd name="connsiteX1" fmla="*/ 448613 w 646936"/>
                  <a:gd name="connsiteY1" fmla="*/ 9869 h 1032675"/>
                  <a:gd name="connsiteX2" fmla="*/ 456042 w 646936"/>
                  <a:gd name="connsiteY2" fmla="*/ 7297 h 1032675"/>
                  <a:gd name="connsiteX3" fmla="*/ 626064 w 646936"/>
                  <a:gd name="connsiteY3" fmla="*/ 90355 h 1032675"/>
                  <a:gd name="connsiteX4" fmla="*/ 633303 w 646936"/>
                  <a:gd name="connsiteY4" fmla="*/ 131598 h 1032675"/>
                  <a:gd name="connsiteX5" fmla="*/ 646923 w 646936"/>
                  <a:gd name="connsiteY5" fmla="*/ 937794 h 1032675"/>
                  <a:gd name="connsiteX6" fmla="*/ 555198 w 646936"/>
                  <a:gd name="connsiteY6" fmla="*/ 1032663 h 1032675"/>
                  <a:gd name="connsiteX7" fmla="*/ 461186 w 646936"/>
                  <a:gd name="connsiteY7" fmla="*/ 951701 h 1032675"/>
                  <a:gd name="connsiteX8" fmla="*/ 354696 w 646936"/>
                  <a:gd name="connsiteY8" fmla="*/ 152458 h 1032675"/>
                  <a:gd name="connsiteX9" fmla="*/ 539386 w 646936"/>
                  <a:gd name="connsiteY9" fmla="*/ 274188 h 1032675"/>
                  <a:gd name="connsiteX10" fmla="*/ 185151 w 646936"/>
                  <a:gd name="connsiteY10" fmla="*/ 396012 h 1032675"/>
                  <a:gd name="connsiteX11" fmla="*/ 7605 w 646936"/>
                  <a:gd name="connsiteY11" fmla="*/ 309335 h 1032675"/>
                  <a:gd name="connsiteX12" fmla="*/ 94378 w 646936"/>
                  <a:gd name="connsiteY12" fmla="*/ 131694 h 103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6936" h="1032675">
                    <a:moveTo>
                      <a:pt x="94378" y="131694"/>
                    </a:moveTo>
                    <a:lnTo>
                      <a:pt x="448613" y="9869"/>
                    </a:lnTo>
                    <a:lnTo>
                      <a:pt x="456042" y="7297"/>
                    </a:lnTo>
                    <a:cubicBezTo>
                      <a:pt x="525956" y="-16706"/>
                      <a:pt x="602061" y="20442"/>
                      <a:pt x="626064" y="90355"/>
                    </a:cubicBezTo>
                    <a:cubicBezTo>
                      <a:pt x="630731" y="103785"/>
                      <a:pt x="633017" y="118073"/>
                      <a:pt x="633303" y="131598"/>
                    </a:cubicBezTo>
                    <a:lnTo>
                      <a:pt x="646923" y="937794"/>
                    </a:lnTo>
                    <a:cubicBezTo>
                      <a:pt x="647781" y="989325"/>
                      <a:pt x="606728" y="1031806"/>
                      <a:pt x="555198" y="1032663"/>
                    </a:cubicBezTo>
                    <a:cubicBezTo>
                      <a:pt x="507287" y="1033425"/>
                      <a:pt x="467282" y="998088"/>
                      <a:pt x="461186" y="951701"/>
                    </a:cubicBezTo>
                    <a:lnTo>
                      <a:pt x="354696" y="152458"/>
                    </a:lnTo>
                    <a:lnTo>
                      <a:pt x="539386" y="274188"/>
                    </a:lnTo>
                    <a:lnTo>
                      <a:pt x="185151" y="396012"/>
                    </a:lnTo>
                    <a:cubicBezTo>
                      <a:pt x="112190" y="421063"/>
                      <a:pt x="32751" y="382296"/>
                      <a:pt x="7605" y="309335"/>
                    </a:cubicBezTo>
                    <a:cubicBezTo>
                      <a:pt x="-17445" y="236183"/>
                      <a:pt x="21417" y="156744"/>
                      <a:pt x="94378" y="131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BF00C9E3-9CDE-C282-55EB-03390F1AA1A0}"/>
                  </a:ext>
                </a:extLst>
              </p:cNvPr>
              <p:cNvSpPr/>
              <p:nvPr/>
            </p:nvSpPr>
            <p:spPr>
              <a:xfrm>
                <a:off x="3297912" y="4751015"/>
                <a:ext cx="388532" cy="941135"/>
              </a:xfrm>
              <a:custGeom>
                <a:avLst/>
                <a:gdLst>
                  <a:gd name="connsiteX0" fmla="*/ 61679 w 452258"/>
                  <a:gd name="connsiteY0" fmla="*/ 157651 h 1095496"/>
                  <a:gd name="connsiteX1" fmla="*/ 220461 w 452258"/>
                  <a:gd name="connsiteY1" fmla="*/ 38112 h 1095496"/>
                  <a:gd name="connsiteX2" fmla="*/ 234749 w 452258"/>
                  <a:gd name="connsiteY2" fmla="*/ 27349 h 1095496"/>
                  <a:gd name="connsiteX3" fmla="*/ 424963 w 452258"/>
                  <a:gd name="connsiteY3" fmla="*/ 54114 h 1095496"/>
                  <a:gd name="connsiteX4" fmla="*/ 452109 w 452258"/>
                  <a:gd name="connsiteY4" fmla="*/ 142221 h 1095496"/>
                  <a:gd name="connsiteX5" fmla="*/ 411532 w 452258"/>
                  <a:gd name="connsiteY5" fmla="*/ 1006614 h 1095496"/>
                  <a:gd name="connsiteX6" fmla="*/ 313997 w 452258"/>
                  <a:gd name="connsiteY6" fmla="*/ 1095387 h 1095496"/>
                  <a:gd name="connsiteX7" fmla="*/ 225319 w 452258"/>
                  <a:gd name="connsiteY7" fmla="*/ 1007853 h 1095496"/>
                  <a:gd name="connsiteX8" fmla="*/ 172741 w 452258"/>
                  <a:gd name="connsiteY8" fmla="*/ 144030 h 1095496"/>
                  <a:gd name="connsiteX9" fmla="*/ 404484 w 452258"/>
                  <a:gd name="connsiteY9" fmla="*/ 248139 h 1095496"/>
                  <a:gd name="connsiteX10" fmla="*/ 265038 w 452258"/>
                  <a:gd name="connsiteY10" fmla="*/ 389775 h 1095496"/>
                  <a:gd name="connsiteX11" fmla="*/ 46153 w 452258"/>
                  <a:gd name="connsiteY11" fmla="*/ 391490 h 1095496"/>
                  <a:gd name="connsiteX12" fmla="*/ 44439 w 452258"/>
                  <a:gd name="connsiteY12" fmla="*/ 172605 h 1095496"/>
                  <a:gd name="connsiteX13" fmla="*/ 61679 w 452258"/>
                  <a:gd name="connsiteY13" fmla="*/ 157651 h 109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2258" h="1095496">
                    <a:moveTo>
                      <a:pt x="61679" y="157651"/>
                    </a:moveTo>
                    <a:lnTo>
                      <a:pt x="220461" y="38112"/>
                    </a:lnTo>
                    <a:lnTo>
                      <a:pt x="234749" y="27349"/>
                    </a:lnTo>
                    <a:cubicBezTo>
                      <a:pt x="294661" y="-17800"/>
                      <a:pt x="379909" y="-5798"/>
                      <a:pt x="424963" y="54114"/>
                    </a:cubicBezTo>
                    <a:cubicBezTo>
                      <a:pt x="444775" y="80403"/>
                      <a:pt x="453538" y="111741"/>
                      <a:pt x="452109" y="142221"/>
                    </a:cubicBezTo>
                    <a:lnTo>
                      <a:pt x="411532" y="1006614"/>
                    </a:lnTo>
                    <a:cubicBezTo>
                      <a:pt x="409151" y="1058049"/>
                      <a:pt x="365432" y="1097864"/>
                      <a:pt x="313997" y="1095387"/>
                    </a:cubicBezTo>
                    <a:cubicBezTo>
                      <a:pt x="266086" y="1093101"/>
                      <a:pt x="228272" y="1054620"/>
                      <a:pt x="225319" y="1007853"/>
                    </a:cubicBezTo>
                    <a:lnTo>
                      <a:pt x="172741" y="144030"/>
                    </a:lnTo>
                    <a:lnTo>
                      <a:pt x="404484" y="248139"/>
                    </a:lnTo>
                    <a:lnTo>
                      <a:pt x="265038" y="389775"/>
                    </a:lnTo>
                    <a:cubicBezTo>
                      <a:pt x="205031" y="450640"/>
                      <a:pt x="107114" y="451402"/>
                      <a:pt x="46153" y="391490"/>
                    </a:cubicBezTo>
                    <a:cubicBezTo>
                      <a:pt x="-14711" y="331482"/>
                      <a:pt x="-15473" y="233470"/>
                      <a:pt x="44439" y="172605"/>
                    </a:cubicBezTo>
                    <a:cubicBezTo>
                      <a:pt x="49773" y="167462"/>
                      <a:pt x="55964" y="162128"/>
                      <a:pt x="61679" y="15765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335E26D5-74CB-B03C-19EC-4F680F0D07A1}"/>
                  </a:ext>
                </a:extLst>
              </p:cNvPr>
              <p:cNvSpPr/>
              <p:nvPr/>
            </p:nvSpPr>
            <p:spPr>
              <a:xfrm>
                <a:off x="3472416" y="5567923"/>
                <a:ext cx="258087" cy="126753"/>
              </a:xfrm>
              <a:custGeom>
                <a:avLst/>
                <a:gdLst>
                  <a:gd name="connsiteX0" fmla="*/ 14573 w 300418"/>
                  <a:gd name="connsiteY0" fmla="*/ 147542 h 147542"/>
                  <a:gd name="connsiteX1" fmla="*/ 285940 w 300418"/>
                  <a:gd name="connsiteY1" fmla="*/ 147542 h 147542"/>
                  <a:gd name="connsiteX2" fmla="*/ 300419 w 300418"/>
                  <a:gd name="connsiteY2" fmla="*/ 133064 h 147542"/>
                  <a:gd name="connsiteX3" fmla="*/ 300419 w 300418"/>
                  <a:gd name="connsiteY3" fmla="*/ 106680 h 147542"/>
                  <a:gd name="connsiteX4" fmla="*/ 193738 w 300418"/>
                  <a:gd name="connsiteY4" fmla="*/ 0 h 147542"/>
                  <a:gd name="connsiteX5" fmla="*/ 106680 w 300418"/>
                  <a:gd name="connsiteY5" fmla="*/ 0 h 147542"/>
                  <a:gd name="connsiteX6" fmla="*/ 0 w 300418"/>
                  <a:gd name="connsiteY6" fmla="*/ 106680 h 147542"/>
                  <a:gd name="connsiteX7" fmla="*/ 0 w 300418"/>
                  <a:gd name="connsiteY7" fmla="*/ 133064 h 147542"/>
                  <a:gd name="connsiteX8" fmla="*/ 14573 w 300418"/>
                  <a:gd name="connsiteY8" fmla="*/ 147542 h 14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18" h="147542">
                    <a:moveTo>
                      <a:pt x="14573" y="147542"/>
                    </a:moveTo>
                    <a:lnTo>
                      <a:pt x="285940" y="147542"/>
                    </a:lnTo>
                    <a:cubicBezTo>
                      <a:pt x="293942" y="147542"/>
                      <a:pt x="300419" y="141065"/>
                      <a:pt x="300419" y="133064"/>
                    </a:cubicBezTo>
                    <a:lnTo>
                      <a:pt x="300419" y="106680"/>
                    </a:lnTo>
                    <a:cubicBezTo>
                      <a:pt x="300419" y="47720"/>
                      <a:pt x="252698" y="0"/>
                      <a:pt x="193738" y="0"/>
                    </a:cubicBezTo>
                    <a:lnTo>
                      <a:pt x="106680" y="0"/>
                    </a:lnTo>
                    <a:cubicBezTo>
                      <a:pt x="47720" y="0"/>
                      <a:pt x="0" y="47720"/>
                      <a:pt x="0" y="106680"/>
                    </a:cubicBezTo>
                    <a:lnTo>
                      <a:pt x="0" y="133064"/>
                    </a:lnTo>
                    <a:cubicBezTo>
                      <a:pt x="0" y="141065"/>
                      <a:pt x="6477" y="147542"/>
                      <a:pt x="14573" y="147542"/>
                    </a:cubicBezTo>
                    <a:close/>
                  </a:path>
                </a:pathLst>
              </a:custGeom>
              <a:solidFill>
                <a:srgbClr val="154E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78689380-F5CA-E466-78E4-EA42A06C0DF3}"/>
                  </a:ext>
                </a:extLst>
              </p:cNvPr>
              <p:cNvSpPr/>
              <p:nvPr/>
            </p:nvSpPr>
            <p:spPr>
              <a:xfrm>
                <a:off x="3862412" y="5567923"/>
                <a:ext cx="258087" cy="126753"/>
              </a:xfrm>
              <a:custGeom>
                <a:avLst/>
                <a:gdLst>
                  <a:gd name="connsiteX0" fmla="*/ 14573 w 300418"/>
                  <a:gd name="connsiteY0" fmla="*/ 147542 h 147542"/>
                  <a:gd name="connsiteX1" fmla="*/ 285940 w 300418"/>
                  <a:gd name="connsiteY1" fmla="*/ 147542 h 147542"/>
                  <a:gd name="connsiteX2" fmla="*/ 300419 w 300418"/>
                  <a:gd name="connsiteY2" fmla="*/ 133064 h 147542"/>
                  <a:gd name="connsiteX3" fmla="*/ 300419 w 300418"/>
                  <a:gd name="connsiteY3" fmla="*/ 106680 h 147542"/>
                  <a:gd name="connsiteX4" fmla="*/ 193738 w 300418"/>
                  <a:gd name="connsiteY4" fmla="*/ 0 h 147542"/>
                  <a:gd name="connsiteX5" fmla="*/ 106680 w 300418"/>
                  <a:gd name="connsiteY5" fmla="*/ 0 h 147542"/>
                  <a:gd name="connsiteX6" fmla="*/ 0 w 300418"/>
                  <a:gd name="connsiteY6" fmla="*/ 106680 h 147542"/>
                  <a:gd name="connsiteX7" fmla="*/ 0 w 300418"/>
                  <a:gd name="connsiteY7" fmla="*/ 133064 h 147542"/>
                  <a:gd name="connsiteX8" fmla="*/ 14573 w 300418"/>
                  <a:gd name="connsiteY8" fmla="*/ 147542 h 14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18" h="147542">
                    <a:moveTo>
                      <a:pt x="14573" y="147542"/>
                    </a:moveTo>
                    <a:lnTo>
                      <a:pt x="285940" y="147542"/>
                    </a:lnTo>
                    <a:cubicBezTo>
                      <a:pt x="293941" y="147542"/>
                      <a:pt x="300419" y="141065"/>
                      <a:pt x="300419" y="133064"/>
                    </a:cubicBezTo>
                    <a:lnTo>
                      <a:pt x="300419" y="106680"/>
                    </a:lnTo>
                    <a:cubicBezTo>
                      <a:pt x="300419" y="47720"/>
                      <a:pt x="252698" y="0"/>
                      <a:pt x="193738" y="0"/>
                    </a:cubicBezTo>
                    <a:lnTo>
                      <a:pt x="106680" y="0"/>
                    </a:lnTo>
                    <a:cubicBezTo>
                      <a:pt x="47720" y="0"/>
                      <a:pt x="0" y="47720"/>
                      <a:pt x="0" y="106680"/>
                    </a:cubicBezTo>
                    <a:lnTo>
                      <a:pt x="0" y="133064"/>
                    </a:lnTo>
                    <a:cubicBezTo>
                      <a:pt x="0" y="141065"/>
                      <a:pt x="6572" y="147542"/>
                      <a:pt x="14573" y="147542"/>
                    </a:cubicBezTo>
                    <a:close/>
                  </a:path>
                </a:pathLst>
              </a:custGeom>
              <a:solidFill>
                <a:srgbClr val="154E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BB68CC07-2321-581A-6D13-12C276706E61}"/>
                  </a:ext>
                </a:extLst>
              </p:cNvPr>
              <p:cNvSpPr/>
              <p:nvPr/>
            </p:nvSpPr>
            <p:spPr>
              <a:xfrm>
                <a:off x="2926135" y="3616318"/>
                <a:ext cx="567147" cy="709606"/>
              </a:xfrm>
              <a:custGeom>
                <a:avLst/>
                <a:gdLst>
                  <a:gd name="connsiteX0" fmla="*/ 436141 w 660168"/>
                  <a:gd name="connsiteY0" fmla="*/ 787703 h 825992"/>
                  <a:gd name="connsiteX1" fmla="*/ 160868 w 660168"/>
                  <a:gd name="connsiteY1" fmla="*/ 498714 h 825992"/>
                  <a:gd name="connsiteX2" fmla="*/ 142485 w 660168"/>
                  <a:gd name="connsiteY2" fmla="*/ 480522 h 825992"/>
                  <a:gd name="connsiteX3" fmla="*/ 138675 w 660168"/>
                  <a:gd name="connsiteY3" fmla="*/ 469663 h 825992"/>
                  <a:gd name="connsiteX4" fmla="*/ 3801 w 660168"/>
                  <a:gd name="connsiteY4" fmla="*/ 90854 h 825992"/>
                  <a:gd name="connsiteX5" fmla="*/ 45997 w 660168"/>
                  <a:gd name="connsiteY5" fmla="*/ 3795 h 825992"/>
                  <a:gd name="connsiteX6" fmla="*/ 127817 w 660168"/>
                  <a:gd name="connsiteY6" fmla="*/ 34466 h 825992"/>
                  <a:gd name="connsiteX7" fmla="*/ 288980 w 660168"/>
                  <a:gd name="connsiteY7" fmla="*/ 401369 h 825992"/>
                  <a:gd name="connsiteX8" fmla="*/ 266882 w 660168"/>
                  <a:gd name="connsiteY8" fmla="*/ 372222 h 825992"/>
                  <a:gd name="connsiteX9" fmla="*/ 604352 w 660168"/>
                  <a:gd name="connsiteY9" fmla="*/ 587011 h 825992"/>
                  <a:gd name="connsiteX10" fmla="*/ 636261 w 660168"/>
                  <a:gd name="connsiteY10" fmla="*/ 770177 h 825992"/>
                  <a:gd name="connsiteX11" fmla="*/ 453095 w 660168"/>
                  <a:gd name="connsiteY11" fmla="*/ 802086 h 825992"/>
                  <a:gd name="connsiteX12" fmla="*/ 436141 w 660168"/>
                  <a:gd name="connsiteY12" fmla="*/ 787703 h 825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0168" h="825992">
                    <a:moveTo>
                      <a:pt x="436141" y="787703"/>
                    </a:moveTo>
                    <a:lnTo>
                      <a:pt x="160868" y="498714"/>
                    </a:lnTo>
                    <a:lnTo>
                      <a:pt x="142485" y="480522"/>
                    </a:lnTo>
                    <a:lnTo>
                      <a:pt x="138675" y="469663"/>
                    </a:lnTo>
                    <a:lnTo>
                      <a:pt x="3801" y="90854"/>
                    </a:lnTo>
                    <a:cubicBezTo>
                      <a:pt x="-8581" y="55135"/>
                      <a:pt x="10278" y="16178"/>
                      <a:pt x="45997" y="3795"/>
                    </a:cubicBezTo>
                    <a:cubicBezTo>
                      <a:pt x="77620" y="-7158"/>
                      <a:pt x="111815" y="6367"/>
                      <a:pt x="127817" y="34466"/>
                    </a:cubicBezTo>
                    <a:lnTo>
                      <a:pt x="288980" y="401369"/>
                    </a:lnTo>
                    <a:lnTo>
                      <a:pt x="266882" y="372222"/>
                    </a:lnTo>
                    <a:lnTo>
                      <a:pt x="604352" y="587011"/>
                    </a:lnTo>
                    <a:cubicBezTo>
                      <a:pt x="663693" y="628826"/>
                      <a:pt x="677981" y="710741"/>
                      <a:pt x="636261" y="770177"/>
                    </a:cubicBezTo>
                    <a:cubicBezTo>
                      <a:pt x="594446" y="829518"/>
                      <a:pt x="512531" y="843805"/>
                      <a:pt x="453095" y="802086"/>
                    </a:cubicBezTo>
                    <a:cubicBezTo>
                      <a:pt x="447190" y="797799"/>
                      <a:pt x="441189" y="792656"/>
                      <a:pt x="436141" y="787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44FB9E29-155F-E735-4AE6-495D12FF558D}"/>
                  </a:ext>
                </a:extLst>
              </p:cNvPr>
              <p:cNvSpPr/>
              <p:nvPr/>
            </p:nvSpPr>
            <p:spPr>
              <a:xfrm>
                <a:off x="3224966" y="4213410"/>
                <a:ext cx="138781" cy="225110"/>
              </a:xfrm>
              <a:custGeom>
                <a:avLst/>
                <a:gdLst>
                  <a:gd name="connsiteX0" fmla="*/ 0 w 161543"/>
                  <a:gd name="connsiteY0" fmla="*/ 0 h 262032"/>
                  <a:gd name="connsiteX1" fmla="*/ 86392 w 161543"/>
                  <a:gd name="connsiteY1" fmla="*/ 262033 h 262032"/>
                  <a:gd name="connsiteX2" fmla="*/ 161544 w 161543"/>
                  <a:gd name="connsiteY2" fmla="*/ 72771 h 262032"/>
                  <a:gd name="connsiteX3" fmla="*/ 0 w 161543"/>
                  <a:gd name="connsiteY3" fmla="*/ 0 h 26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543" h="262032">
                    <a:moveTo>
                      <a:pt x="0" y="0"/>
                    </a:moveTo>
                    <a:cubicBezTo>
                      <a:pt x="0" y="0"/>
                      <a:pt x="112395" y="119063"/>
                      <a:pt x="86392" y="262033"/>
                    </a:cubicBezTo>
                    <a:lnTo>
                      <a:pt x="161544" y="727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3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6820FFE5-19EC-AABE-4A9E-E10FE2134D4F}"/>
                  </a:ext>
                </a:extLst>
              </p:cNvPr>
              <p:cNvSpPr/>
              <p:nvPr/>
            </p:nvSpPr>
            <p:spPr>
              <a:xfrm>
                <a:off x="3393119" y="3744781"/>
                <a:ext cx="198524" cy="304722"/>
              </a:xfrm>
              <a:custGeom>
                <a:avLst/>
                <a:gdLst>
                  <a:gd name="connsiteX0" fmla="*/ 222032 w 231085"/>
                  <a:gd name="connsiteY0" fmla="*/ 150490 h 354701"/>
                  <a:gd name="connsiteX1" fmla="*/ 216794 w 231085"/>
                  <a:gd name="connsiteY1" fmla="*/ 189352 h 354701"/>
                  <a:gd name="connsiteX2" fmla="*/ 231081 w 231085"/>
                  <a:gd name="connsiteY2" fmla="*/ 225833 h 354701"/>
                  <a:gd name="connsiteX3" fmla="*/ 215174 w 231085"/>
                  <a:gd name="connsiteY3" fmla="*/ 261647 h 354701"/>
                  <a:gd name="connsiteX4" fmla="*/ 216222 w 231085"/>
                  <a:gd name="connsiteY4" fmla="*/ 300890 h 354701"/>
                  <a:gd name="connsiteX5" fmla="*/ 185933 w 231085"/>
                  <a:gd name="connsiteY5" fmla="*/ 325179 h 354701"/>
                  <a:gd name="connsiteX6" fmla="*/ 160215 w 231085"/>
                  <a:gd name="connsiteY6" fmla="*/ 354230 h 354701"/>
                  <a:gd name="connsiteX7" fmla="*/ 123830 w 231085"/>
                  <a:gd name="connsiteY7" fmla="*/ 340800 h 354701"/>
                  <a:gd name="connsiteX8" fmla="*/ 85634 w 231085"/>
                  <a:gd name="connsiteY8" fmla="*/ 333847 h 354701"/>
                  <a:gd name="connsiteX9" fmla="*/ 67918 w 231085"/>
                  <a:gd name="connsiteY9" fmla="*/ 298795 h 354701"/>
                  <a:gd name="connsiteX10" fmla="*/ 36962 w 231085"/>
                  <a:gd name="connsiteY10" fmla="*/ 274887 h 354701"/>
                  <a:gd name="connsiteX11" fmla="*/ 32199 w 231085"/>
                  <a:gd name="connsiteY11" fmla="*/ 235930 h 354701"/>
                  <a:gd name="connsiteX12" fmla="*/ 9053 w 231085"/>
                  <a:gd name="connsiteY12" fmla="*/ 204211 h 354701"/>
                  <a:gd name="connsiteX13" fmla="*/ 14292 w 231085"/>
                  <a:gd name="connsiteY13" fmla="*/ 165349 h 354701"/>
                  <a:gd name="connsiteX14" fmla="*/ 5 w 231085"/>
                  <a:gd name="connsiteY14" fmla="*/ 128869 h 354701"/>
                  <a:gd name="connsiteX15" fmla="*/ 15912 w 231085"/>
                  <a:gd name="connsiteY15" fmla="*/ 93055 h 354701"/>
                  <a:gd name="connsiteX16" fmla="*/ 14864 w 231085"/>
                  <a:gd name="connsiteY16" fmla="*/ 53812 h 354701"/>
                  <a:gd name="connsiteX17" fmla="*/ 45153 w 231085"/>
                  <a:gd name="connsiteY17" fmla="*/ 29523 h 354701"/>
                  <a:gd name="connsiteX18" fmla="*/ 70871 w 231085"/>
                  <a:gd name="connsiteY18" fmla="*/ 472 h 354701"/>
                  <a:gd name="connsiteX19" fmla="*/ 107256 w 231085"/>
                  <a:gd name="connsiteY19" fmla="*/ 13902 h 354701"/>
                  <a:gd name="connsiteX20" fmla="*/ 145451 w 231085"/>
                  <a:gd name="connsiteY20" fmla="*/ 20855 h 354701"/>
                  <a:gd name="connsiteX21" fmla="*/ 163168 w 231085"/>
                  <a:gd name="connsiteY21" fmla="*/ 55907 h 354701"/>
                  <a:gd name="connsiteX22" fmla="*/ 194124 w 231085"/>
                  <a:gd name="connsiteY22" fmla="*/ 79815 h 354701"/>
                  <a:gd name="connsiteX23" fmla="*/ 198887 w 231085"/>
                  <a:gd name="connsiteY23" fmla="*/ 118772 h 354701"/>
                  <a:gd name="connsiteX24" fmla="*/ 222032 w 231085"/>
                  <a:gd name="connsiteY24" fmla="*/ 150490 h 35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31085" h="354701">
                    <a:moveTo>
                      <a:pt x="222032" y="150490"/>
                    </a:moveTo>
                    <a:cubicBezTo>
                      <a:pt x="225176" y="162873"/>
                      <a:pt x="215270" y="177351"/>
                      <a:pt x="216794" y="189352"/>
                    </a:cubicBezTo>
                    <a:cubicBezTo>
                      <a:pt x="218318" y="202116"/>
                      <a:pt x="231367" y="213927"/>
                      <a:pt x="231081" y="225833"/>
                    </a:cubicBezTo>
                    <a:cubicBezTo>
                      <a:pt x="230891" y="238787"/>
                      <a:pt x="217365" y="250027"/>
                      <a:pt x="215174" y="261647"/>
                    </a:cubicBezTo>
                    <a:cubicBezTo>
                      <a:pt x="212793" y="274601"/>
                      <a:pt x="220889" y="290222"/>
                      <a:pt x="216222" y="300890"/>
                    </a:cubicBezTo>
                    <a:cubicBezTo>
                      <a:pt x="210888" y="313177"/>
                      <a:pt x="193934" y="316892"/>
                      <a:pt x="185933" y="325179"/>
                    </a:cubicBezTo>
                    <a:cubicBezTo>
                      <a:pt x="176884" y="334418"/>
                      <a:pt x="172217" y="351277"/>
                      <a:pt x="160215" y="354230"/>
                    </a:cubicBezTo>
                    <a:cubicBezTo>
                      <a:pt x="148214" y="357278"/>
                      <a:pt x="136117" y="344705"/>
                      <a:pt x="123830" y="340800"/>
                    </a:cubicBezTo>
                    <a:cubicBezTo>
                      <a:pt x="112781" y="337371"/>
                      <a:pt x="96112" y="342038"/>
                      <a:pt x="85634" y="333847"/>
                    </a:cubicBezTo>
                    <a:cubicBezTo>
                      <a:pt x="76490" y="326703"/>
                      <a:pt x="76205" y="309082"/>
                      <a:pt x="67918" y="298795"/>
                    </a:cubicBezTo>
                    <a:cubicBezTo>
                      <a:pt x="60488" y="289555"/>
                      <a:pt x="43248" y="286222"/>
                      <a:pt x="36962" y="274887"/>
                    </a:cubicBezTo>
                    <a:cubicBezTo>
                      <a:pt x="31056" y="264409"/>
                      <a:pt x="36866" y="247931"/>
                      <a:pt x="32199" y="235930"/>
                    </a:cubicBezTo>
                    <a:cubicBezTo>
                      <a:pt x="27818" y="224690"/>
                      <a:pt x="12197" y="216594"/>
                      <a:pt x="9053" y="204211"/>
                    </a:cubicBezTo>
                    <a:cubicBezTo>
                      <a:pt x="5910" y="191829"/>
                      <a:pt x="15816" y="177351"/>
                      <a:pt x="14292" y="165349"/>
                    </a:cubicBezTo>
                    <a:cubicBezTo>
                      <a:pt x="12768" y="152586"/>
                      <a:pt x="-281" y="140775"/>
                      <a:pt x="5" y="128869"/>
                    </a:cubicBezTo>
                    <a:cubicBezTo>
                      <a:pt x="195" y="115915"/>
                      <a:pt x="13721" y="104675"/>
                      <a:pt x="15912" y="93055"/>
                    </a:cubicBezTo>
                    <a:cubicBezTo>
                      <a:pt x="18293" y="80101"/>
                      <a:pt x="10196" y="64480"/>
                      <a:pt x="14864" y="53812"/>
                    </a:cubicBezTo>
                    <a:cubicBezTo>
                      <a:pt x="20198" y="41524"/>
                      <a:pt x="37152" y="37810"/>
                      <a:pt x="45153" y="29523"/>
                    </a:cubicBezTo>
                    <a:cubicBezTo>
                      <a:pt x="54202" y="20284"/>
                      <a:pt x="58869" y="3424"/>
                      <a:pt x="70871" y="472"/>
                    </a:cubicBezTo>
                    <a:cubicBezTo>
                      <a:pt x="82872" y="-2576"/>
                      <a:pt x="94969" y="9997"/>
                      <a:pt x="107256" y="13902"/>
                    </a:cubicBezTo>
                    <a:cubicBezTo>
                      <a:pt x="118305" y="17331"/>
                      <a:pt x="134974" y="12664"/>
                      <a:pt x="145451" y="20855"/>
                    </a:cubicBezTo>
                    <a:cubicBezTo>
                      <a:pt x="154595" y="27999"/>
                      <a:pt x="154881" y="45620"/>
                      <a:pt x="163168" y="55907"/>
                    </a:cubicBezTo>
                    <a:cubicBezTo>
                      <a:pt x="170597" y="65146"/>
                      <a:pt x="187838" y="68480"/>
                      <a:pt x="194124" y="79815"/>
                    </a:cubicBezTo>
                    <a:cubicBezTo>
                      <a:pt x="200030" y="90292"/>
                      <a:pt x="194220" y="106771"/>
                      <a:pt x="198887" y="118772"/>
                    </a:cubicBezTo>
                    <a:cubicBezTo>
                      <a:pt x="203268" y="130012"/>
                      <a:pt x="218889" y="138108"/>
                      <a:pt x="222032" y="150490"/>
                    </a:cubicBezTo>
                    <a:close/>
                  </a:path>
                </a:pathLst>
              </a:custGeom>
              <a:solidFill>
                <a:srgbClr val="1509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D37652A6-2FAB-E6DF-0A94-5803C9BB55E4}"/>
                  </a:ext>
                </a:extLst>
              </p:cNvPr>
              <p:cNvSpPr/>
              <p:nvPr/>
            </p:nvSpPr>
            <p:spPr>
              <a:xfrm>
                <a:off x="3439848" y="3970133"/>
                <a:ext cx="144100" cy="189208"/>
              </a:xfrm>
              <a:custGeom>
                <a:avLst/>
                <a:gdLst>
                  <a:gd name="connsiteX0" fmla="*/ 167735 w 167735"/>
                  <a:gd name="connsiteY0" fmla="*/ 209741 h 220241"/>
                  <a:gd name="connsiteX1" fmla="*/ 139065 w 167735"/>
                  <a:gd name="connsiteY1" fmla="*/ 216503 h 220241"/>
                  <a:gd name="connsiteX2" fmla="*/ 129921 w 167735"/>
                  <a:gd name="connsiteY2" fmla="*/ 217932 h 220241"/>
                  <a:gd name="connsiteX3" fmla="*/ 99441 w 167735"/>
                  <a:gd name="connsiteY3" fmla="*/ 220218 h 220241"/>
                  <a:gd name="connsiteX4" fmla="*/ 0 w 167735"/>
                  <a:gd name="connsiteY4" fmla="*/ 201835 h 220241"/>
                  <a:gd name="connsiteX5" fmla="*/ 24860 w 167735"/>
                  <a:gd name="connsiteY5" fmla="*/ 109061 h 220241"/>
                  <a:gd name="connsiteX6" fmla="*/ 25527 w 167735"/>
                  <a:gd name="connsiteY6" fmla="*/ 101251 h 220241"/>
                  <a:gd name="connsiteX7" fmla="*/ 26194 w 167735"/>
                  <a:gd name="connsiteY7" fmla="*/ 86773 h 220241"/>
                  <a:gd name="connsiteX8" fmla="*/ 14859 w 167735"/>
                  <a:gd name="connsiteY8" fmla="*/ 0 h 220241"/>
                  <a:gd name="connsiteX9" fmla="*/ 102013 w 167735"/>
                  <a:gd name="connsiteY9" fmla="*/ 2667 h 220241"/>
                  <a:gd name="connsiteX10" fmla="*/ 130683 w 167735"/>
                  <a:gd name="connsiteY10" fmla="*/ 3524 h 220241"/>
                  <a:gd name="connsiteX11" fmla="*/ 151352 w 167735"/>
                  <a:gd name="connsiteY11" fmla="*/ 118301 h 220241"/>
                  <a:gd name="connsiteX12" fmla="*/ 153067 w 167735"/>
                  <a:gd name="connsiteY12" fmla="*/ 127826 h 220241"/>
                  <a:gd name="connsiteX13" fmla="*/ 167735 w 167735"/>
                  <a:gd name="connsiteY13" fmla="*/ 209741 h 22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7735" h="220241">
                    <a:moveTo>
                      <a:pt x="167735" y="209741"/>
                    </a:moveTo>
                    <a:cubicBezTo>
                      <a:pt x="159353" y="212217"/>
                      <a:pt x="149828" y="214598"/>
                      <a:pt x="139065" y="216503"/>
                    </a:cubicBezTo>
                    <a:cubicBezTo>
                      <a:pt x="136017" y="216979"/>
                      <a:pt x="132874" y="217456"/>
                      <a:pt x="129921" y="217932"/>
                    </a:cubicBezTo>
                    <a:cubicBezTo>
                      <a:pt x="120491" y="219170"/>
                      <a:pt x="110300" y="220028"/>
                      <a:pt x="99441" y="220218"/>
                    </a:cubicBezTo>
                    <a:cubicBezTo>
                      <a:pt x="56769" y="220790"/>
                      <a:pt x="22193" y="210598"/>
                      <a:pt x="0" y="201835"/>
                    </a:cubicBezTo>
                    <a:cubicBezTo>
                      <a:pt x="8858" y="182499"/>
                      <a:pt x="20955" y="150590"/>
                      <a:pt x="24860" y="109061"/>
                    </a:cubicBezTo>
                    <a:cubicBezTo>
                      <a:pt x="25146" y="106490"/>
                      <a:pt x="25337" y="103918"/>
                      <a:pt x="25527" y="101251"/>
                    </a:cubicBezTo>
                    <a:cubicBezTo>
                      <a:pt x="25908" y="96298"/>
                      <a:pt x="26099" y="91440"/>
                      <a:pt x="26194" y="86773"/>
                    </a:cubicBezTo>
                    <a:cubicBezTo>
                      <a:pt x="26861" y="49625"/>
                      <a:pt x="20384" y="19336"/>
                      <a:pt x="14859" y="0"/>
                    </a:cubicBezTo>
                    <a:cubicBezTo>
                      <a:pt x="43910" y="857"/>
                      <a:pt x="72962" y="1715"/>
                      <a:pt x="102013" y="2667"/>
                    </a:cubicBezTo>
                    <a:cubicBezTo>
                      <a:pt x="111538" y="2953"/>
                      <a:pt x="121063" y="3239"/>
                      <a:pt x="130683" y="3524"/>
                    </a:cubicBezTo>
                    <a:cubicBezTo>
                      <a:pt x="137541" y="41815"/>
                      <a:pt x="144399" y="80010"/>
                      <a:pt x="151352" y="118301"/>
                    </a:cubicBezTo>
                    <a:cubicBezTo>
                      <a:pt x="151924" y="121444"/>
                      <a:pt x="152495" y="124682"/>
                      <a:pt x="153067" y="127826"/>
                    </a:cubicBezTo>
                    <a:cubicBezTo>
                      <a:pt x="157925" y="155067"/>
                      <a:pt x="162878" y="182404"/>
                      <a:pt x="167735" y="209741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F4B5FD3F-D72B-FC5F-6A60-B618E7A57F3F}"/>
                  </a:ext>
                </a:extLst>
              </p:cNvPr>
              <p:cNvSpPr/>
              <p:nvPr/>
            </p:nvSpPr>
            <p:spPr>
              <a:xfrm>
                <a:off x="3504165" y="3947876"/>
                <a:ext cx="157683" cy="211200"/>
              </a:xfrm>
              <a:custGeom>
                <a:avLst/>
                <a:gdLst>
                  <a:gd name="connsiteX0" fmla="*/ 183547 w 183546"/>
                  <a:gd name="connsiteY0" fmla="*/ 188405 h 245840"/>
                  <a:gd name="connsiteX1" fmla="*/ 94107 w 183546"/>
                  <a:gd name="connsiteY1" fmla="*/ 235458 h 245840"/>
                  <a:gd name="connsiteX2" fmla="*/ 64294 w 183546"/>
                  <a:gd name="connsiteY2" fmla="*/ 242316 h 245840"/>
                  <a:gd name="connsiteX3" fmla="*/ 55150 w 183546"/>
                  <a:gd name="connsiteY3" fmla="*/ 243745 h 245840"/>
                  <a:gd name="connsiteX4" fmla="*/ 25813 w 183546"/>
                  <a:gd name="connsiteY4" fmla="*/ 245840 h 245840"/>
                  <a:gd name="connsiteX5" fmla="*/ 15526 w 183546"/>
                  <a:gd name="connsiteY5" fmla="*/ 163068 h 245840"/>
                  <a:gd name="connsiteX6" fmla="*/ 14288 w 183546"/>
                  <a:gd name="connsiteY6" fmla="*/ 153543 h 245840"/>
                  <a:gd name="connsiteX7" fmla="*/ 0 w 183546"/>
                  <a:gd name="connsiteY7" fmla="*/ 37719 h 245840"/>
                  <a:gd name="connsiteX8" fmla="*/ 27146 w 183546"/>
                  <a:gd name="connsiteY8" fmla="*/ 28385 h 245840"/>
                  <a:gd name="connsiteX9" fmla="*/ 109538 w 183546"/>
                  <a:gd name="connsiteY9" fmla="*/ 0 h 245840"/>
                  <a:gd name="connsiteX10" fmla="*/ 124492 w 183546"/>
                  <a:gd name="connsiteY10" fmla="*/ 86201 h 245840"/>
                  <a:gd name="connsiteX11" fmla="*/ 129445 w 183546"/>
                  <a:gd name="connsiteY11" fmla="*/ 99917 h 245840"/>
                  <a:gd name="connsiteX12" fmla="*/ 132016 w 183546"/>
                  <a:gd name="connsiteY12" fmla="*/ 106299 h 245840"/>
                  <a:gd name="connsiteX13" fmla="*/ 183547 w 183546"/>
                  <a:gd name="connsiteY13" fmla="*/ 188405 h 24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3546" h="245840">
                    <a:moveTo>
                      <a:pt x="183547" y="188405"/>
                    </a:moveTo>
                    <a:cubicBezTo>
                      <a:pt x="164878" y="203359"/>
                      <a:pt x="134969" y="223361"/>
                      <a:pt x="94107" y="235458"/>
                    </a:cubicBezTo>
                    <a:cubicBezTo>
                      <a:pt x="83725" y="238506"/>
                      <a:pt x="73723" y="240792"/>
                      <a:pt x="64294" y="242316"/>
                    </a:cubicBezTo>
                    <a:cubicBezTo>
                      <a:pt x="61246" y="242792"/>
                      <a:pt x="58103" y="243269"/>
                      <a:pt x="55150" y="243745"/>
                    </a:cubicBezTo>
                    <a:cubicBezTo>
                      <a:pt x="44387" y="245174"/>
                      <a:pt x="34480" y="245650"/>
                      <a:pt x="25813" y="245840"/>
                    </a:cubicBezTo>
                    <a:cubicBezTo>
                      <a:pt x="22384" y="218218"/>
                      <a:pt x="18955" y="190691"/>
                      <a:pt x="15526" y="163068"/>
                    </a:cubicBezTo>
                    <a:cubicBezTo>
                      <a:pt x="15145" y="159925"/>
                      <a:pt x="14764" y="156686"/>
                      <a:pt x="14288" y="153543"/>
                    </a:cubicBezTo>
                    <a:cubicBezTo>
                      <a:pt x="9525" y="114872"/>
                      <a:pt x="4763" y="76391"/>
                      <a:pt x="0" y="37719"/>
                    </a:cubicBezTo>
                    <a:cubicBezTo>
                      <a:pt x="9049" y="34576"/>
                      <a:pt x="18097" y="31528"/>
                      <a:pt x="27146" y="28385"/>
                    </a:cubicBezTo>
                    <a:cubicBezTo>
                      <a:pt x="54578" y="18955"/>
                      <a:pt x="82105" y="9525"/>
                      <a:pt x="109538" y="0"/>
                    </a:cubicBezTo>
                    <a:cubicBezTo>
                      <a:pt x="110014" y="20098"/>
                      <a:pt x="112776" y="50959"/>
                      <a:pt x="124492" y="86201"/>
                    </a:cubicBezTo>
                    <a:cubicBezTo>
                      <a:pt x="126016" y="90678"/>
                      <a:pt x="127635" y="95250"/>
                      <a:pt x="129445" y="99917"/>
                    </a:cubicBezTo>
                    <a:cubicBezTo>
                      <a:pt x="130302" y="102108"/>
                      <a:pt x="131159" y="104204"/>
                      <a:pt x="132016" y="106299"/>
                    </a:cubicBezTo>
                    <a:cubicBezTo>
                      <a:pt x="148114" y="145352"/>
                      <a:pt x="169259" y="172498"/>
                      <a:pt x="183547" y="188405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22951BB3-1742-16FF-73A4-EE421F3C1BC1}"/>
                  </a:ext>
                </a:extLst>
              </p:cNvPr>
              <p:cNvSpPr/>
              <p:nvPr/>
            </p:nvSpPr>
            <p:spPr>
              <a:xfrm>
                <a:off x="3452695" y="3948121"/>
                <a:ext cx="164803" cy="131926"/>
              </a:xfrm>
              <a:custGeom>
                <a:avLst/>
                <a:gdLst>
                  <a:gd name="connsiteX0" fmla="*/ 191834 w 191833"/>
                  <a:gd name="connsiteY0" fmla="*/ 106108 h 153564"/>
                  <a:gd name="connsiteX1" fmla="*/ 155162 w 191833"/>
                  <a:gd name="connsiteY1" fmla="*/ 137160 h 153564"/>
                  <a:gd name="connsiteX2" fmla="*/ 136398 w 191833"/>
                  <a:gd name="connsiteY2" fmla="*/ 143827 h 153564"/>
                  <a:gd name="connsiteX3" fmla="*/ 105537 w 191833"/>
                  <a:gd name="connsiteY3" fmla="*/ 150114 h 153564"/>
                  <a:gd name="connsiteX4" fmla="*/ 104585 w 191833"/>
                  <a:gd name="connsiteY4" fmla="*/ 150304 h 153564"/>
                  <a:gd name="connsiteX5" fmla="*/ 74295 w 191833"/>
                  <a:gd name="connsiteY5" fmla="*/ 153448 h 153564"/>
                  <a:gd name="connsiteX6" fmla="*/ 10001 w 191833"/>
                  <a:gd name="connsiteY6" fmla="*/ 134779 h 153564"/>
                  <a:gd name="connsiteX7" fmla="*/ 10668 w 191833"/>
                  <a:gd name="connsiteY7" fmla="*/ 126968 h 153564"/>
                  <a:gd name="connsiteX8" fmla="*/ 11335 w 191833"/>
                  <a:gd name="connsiteY8" fmla="*/ 112490 h 153564"/>
                  <a:gd name="connsiteX9" fmla="*/ 0 w 191833"/>
                  <a:gd name="connsiteY9" fmla="*/ 25717 h 153564"/>
                  <a:gd name="connsiteX10" fmla="*/ 87154 w 191833"/>
                  <a:gd name="connsiteY10" fmla="*/ 28384 h 153564"/>
                  <a:gd name="connsiteX11" fmla="*/ 169545 w 191833"/>
                  <a:gd name="connsiteY11" fmla="*/ 0 h 153564"/>
                  <a:gd name="connsiteX12" fmla="*/ 184499 w 191833"/>
                  <a:gd name="connsiteY12" fmla="*/ 86201 h 153564"/>
                  <a:gd name="connsiteX13" fmla="*/ 189452 w 191833"/>
                  <a:gd name="connsiteY13" fmla="*/ 99917 h 153564"/>
                  <a:gd name="connsiteX14" fmla="*/ 191834 w 191833"/>
                  <a:gd name="connsiteY14" fmla="*/ 106108 h 15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833" h="153564">
                    <a:moveTo>
                      <a:pt x="191834" y="106108"/>
                    </a:moveTo>
                    <a:cubicBezTo>
                      <a:pt x="182975" y="120967"/>
                      <a:pt x="169736" y="130588"/>
                      <a:pt x="155162" y="137160"/>
                    </a:cubicBezTo>
                    <a:cubicBezTo>
                      <a:pt x="149066" y="139827"/>
                      <a:pt x="142685" y="142018"/>
                      <a:pt x="136398" y="143827"/>
                    </a:cubicBezTo>
                    <a:cubicBezTo>
                      <a:pt x="125921" y="146685"/>
                      <a:pt x="115348" y="148590"/>
                      <a:pt x="105537" y="150114"/>
                    </a:cubicBezTo>
                    <a:lnTo>
                      <a:pt x="104585" y="150304"/>
                    </a:lnTo>
                    <a:cubicBezTo>
                      <a:pt x="95060" y="151733"/>
                      <a:pt x="84772" y="153067"/>
                      <a:pt x="74295" y="153448"/>
                    </a:cubicBezTo>
                    <a:cubicBezTo>
                      <a:pt x="51816" y="154305"/>
                      <a:pt x="28480" y="150685"/>
                      <a:pt x="10001" y="134779"/>
                    </a:cubicBezTo>
                    <a:cubicBezTo>
                      <a:pt x="10287" y="132207"/>
                      <a:pt x="10478" y="129635"/>
                      <a:pt x="10668" y="126968"/>
                    </a:cubicBezTo>
                    <a:cubicBezTo>
                      <a:pt x="11049" y="122015"/>
                      <a:pt x="11239" y="117157"/>
                      <a:pt x="11335" y="112490"/>
                    </a:cubicBezTo>
                    <a:cubicBezTo>
                      <a:pt x="12002" y="75343"/>
                      <a:pt x="5525" y="45053"/>
                      <a:pt x="0" y="25717"/>
                    </a:cubicBezTo>
                    <a:cubicBezTo>
                      <a:pt x="29051" y="26575"/>
                      <a:pt x="58103" y="27432"/>
                      <a:pt x="87154" y="28384"/>
                    </a:cubicBezTo>
                    <a:cubicBezTo>
                      <a:pt x="114586" y="18955"/>
                      <a:pt x="142113" y="9525"/>
                      <a:pt x="169545" y="0"/>
                    </a:cubicBezTo>
                    <a:cubicBezTo>
                      <a:pt x="170021" y="20098"/>
                      <a:pt x="172784" y="50959"/>
                      <a:pt x="184499" y="86201"/>
                    </a:cubicBezTo>
                    <a:cubicBezTo>
                      <a:pt x="186023" y="90678"/>
                      <a:pt x="187643" y="95250"/>
                      <a:pt x="189452" y="99917"/>
                    </a:cubicBezTo>
                    <a:cubicBezTo>
                      <a:pt x="190119" y="101822"/>
                      <a:pt x="190976" y="104013"/>
                      <a:pt x="191834" y="106108"/>
                    </a:cubicBezTo>
                    <a:close/>
                  </a:path>
                </a:pathLst>
              </a:custGeom>
              <a:solidFill>
                <a:srgbClr val="EF8E6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E2B5F762-BF6C-F90E-EF16-6823CA57FEF3}"/>
                  </a:ext>
                </a:extLst>
              </p:cNvPr>
              <p:cNvSpPr/>
              <p:nvPr/>
            </p:nvSpPr>
            <p:spPr>
              <a:xfrm>
                <a:off x="3614279" y="3841656"/>
                <a:ext cx="52425" cy="98860"/>
              </a:xfrm>
              <a:custGeom>
                <a:avLst/>
                <a:gdLst>
                  <a:gd name="connsiteX0" fmla="*/ 32 w 61023"/>
                  <a:gd name="connsiteY0" fmla="*/ 58300 h 115075"/>
                  <a:gd name="connsiteX1" fmla="*/ 31941 w 61023"/>
                  <a:gd name="connsiteY1" fmla="*/ 115069 h 115075"/>
                  <a:gd name="connsiteX2" fmla="*/ 60992 w 61023"/>
                  <a:gd name="connsiteY2" fmla="*/ 56776 h 115075"/>
                  <a:gd name="connsiteX3" fmla="*/ 29083 w 61023"/>
                  <a:gd name="connsiteY3" fmla="*/ 7 h 115075"/>
                  <a:gd name="connsiteX4" fmla="*/ 32 w 61023"/>
                  <a:gd name="connsiteY4" fmla="*/ 58300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23" h="115075">
                    <a:moveTo>
                      <a:pt x="32" y="58300"/>
                    </a:moveTo>
                    <a:cubicBezTo>
                      <a:pt x="794" y="90113"/>
                      <a:pt x="15082" y="115545"/>
                      <a:pt x="31941" y="115069"/>
                    </a:cubicBezTo>
                    <a:cubicBezTo>
                      <a:pt x="48800" y="114688"/>
                      <a:pt x="61754" y="88589"/>
                      <a:pt x="60992" y="56776"/>
                    </a:cubicBezTo>
                    <a:cubicBezTo>
                      <a:pt x="60230" y="24962"/>
                      <a:pt x="45943" y="-470"/>
                      <a:pt x="29083" y="7"/>
                    </a:cubicBezTo>
                    <a:cubicBezTo>
                      <a:pt x="12224" y="483"/>
                      <a:pt x="-730" y="26581"/>
                      <a:pt x="32" y="58300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>
                <a:extLst>
                  <a:ext uri="{FF2B5EF4-FFF2-40B4-BE49-F238E27FC236}">
                    <a16:creationId xmlns:a16="http://schemas.microsoft.com/office/drawing/2014/main" id="{87D47B8E-ECC5-6339-A894-5653442A9AE2}"/>
                  </a:ext>
                </a:extLst>
              </p:cNvPr>
              <p:cNvSpPr/>
              <p:nvPr/>
            </p:nvSpPr>
            <p:spPr>
              <a:xfrm>
                <a:off x="3409166" y="3890462"/>
                <a:ext cx="64799" cy="91316"/>
              </a:xfrm>
              <a:custGeom>
                <a:avLst/>
                <a:gdLst>
                  <a:gd name="connsiteX0" fmla="*/ 64860 w 75427"/>
                  <a:gd name="connsiteY0" fmla="*/ 39304 h 106293"/>
                  <a:gd name="connsiteX1" fmla="*/ 63907 w 75427"/>
                  <a:gd name="connsiteY1" fmla="*/ 104455 h 106293"/>
                  <a:gd name="connsiteX2" fmla="*/ 10567 w 75427"/>
                  <a:gd name="connsiteY2" fmla="*/ 67022 h 106293"/>
                  <a:gd name="connsiteX3" fmla="*/ 11520 w 75427"/>
                  <a:gd name="connsiteY3" fmla="*/ 1871 h 106293"/>
                  <a:gd name="connsiteX4" fmla="*/ 64860 w 75427"/>
                  <a:gd name="connsiteY4" fmla="*/ 39304 h 10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427" h="106293">
                    <a:moveTo>
                      <a:pt x="64860" y="39304"/>
                    </a:moveTo>
                    <a:cubicBezTo>
                      <a:pt x="79338" y="67593"/>
                      <a:pt x="78861" y="96740"/>
                      <a:pt x="63907" y="104455"/>
                    </a:cubicBezTo>
                    <a:cubicBezTo>
                      <a:pt x="48953" y="112075"/>
                      <a:pt x="25045" y="95311"/>
                      <a:pt x="10567" y="67022"/>
                    </a:cubicBezTo>
                    <a:cubicBezTo>
                      <a:pt x="-3911" y="38733"/>
                      <a:pt x="-3434" y="9586"/>
                      <a:pt x="11520" y="1871"/>
                    </a:cubicBezTo>
                    <a:cubicBezTo>
                      <a:pt x="26474" y="-5844"/>
                      <a:pt x="50382" y="11015"/>
                      <a:pt x="64860" y="39304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>
                <a:extLst>
                  <a:ext uri="{FF2B5EF4-FFF2-40B4-BE49-F238E27FC236}">
                    <a16:creationId xmlns:a16="http://schemas.microsoft.com/office/drawing/2014/main" id="{83543262-4DEC-F2E9-4409-0FF1B405FA25}"/>
                  </a:ext>
                </a:extLst>
              </p:cNvPr>
              <p:cNvSpPr/>
              <p:nvPr/>
            </p:nvSpPr>
            <p:spPr>
              <a:xfrm>
                <a:off x="3429607" y="3756798"/>
                <a:ext cx="224941" cy="297424"/>
              </a:xfrm>
              <a:custGeom>
                <a:avLst/>
                <a:gdLst>
                  <a:gd name="connsiteX0" fmla="*/ 89074 w 261835"/>
                  <a:gd name="connsiteY0" fmla="*/ 2772 h 346206"/>
                  <a:gd name="connsiteX1" fmla="*/ 89074 w 261835"/>
                  <a:gd name="connsiteY1" fmla="*/ 2772 h 346206"/>
                  <a:gd name="connsiteX2" fmla="*/ 88597 w 261835"/>
                  <a:gd name="connsiteY2" fmla="*/ 2867 h 346206"/>
                  <a:gd name="connsiteX3" fmla="*/ 88121 w 261835"/>
                  <a:gd name="connsiteY3" fmla="*/ 2962 h 346206"/>
                  <a:gd name="connsiteX4" fmla="*/ 88121 w 261835"/>
                  <a:gd name="connsiteY4" fmla="*/ 2962 h 346206"/>
                  <a:gd name="connsiteX5" fmla="*/ 5539 w 261835"/>
                  <a:gd name="connsiteY5" fmla="*/ 183842 h 346206"/>
                  <a:gd name="connsiteX6" fmla="*/ 78025 w 261835"/>
                  <a:gd name="connsiteY6" fmla="*/ 329574 h 346206"/>
                  <a:gd name="connsiteX7" fmla="*/ 172989 w 261835"/>
                  <a:gd name="connsiteY7" fmla="*/ 339290 h 346206"/>
                  <a:gd name="connsiteX8" fmla="*/ 172989 w 261835"/>
                  <a:gd name="connsiteY8" fmla="*/ 339290 h 346206"/>
                  <a:gd name="connsiteX9" fmla="*/ 173465 w 261835"/>
                  <a:gd name="connsiteY9" fmla="*/ 339195 h 346206"/>
                  <a:gd name="connsiteX10" fmla="*/ 173941 w 261835"/>
                  <a:gd name="connsiteY10" fmla="*/ 339099 h 346206"/>
                  <a:gd name="connsiteX11" fmla="*/ 173941 w 261835"/>
                  <a:gd name="connsiteY11" fmla="*/ 339099 h 346206"/>
                  <a:gd name="connsiteX12" fmla="*/ 252904 w 261835"/>
                  <a:gd name="connsiteY12" fmla="*/ 285474 h 346206"/>
                  <a:gd name="connsiteX13" fmla="*/ 247474 w 261835"/>
                  <a:gd name="connsiteY13" fmla="*/ 122787 h 346206"/>
                  <a:gd name="connsiteX14" fmla="*/ 89074 w 261835"/>
                  <a:gd name="connsiteY14" fmla="*/ 2772 h 34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1835" h="346206">
                    <a:moveTo>
                      <a:pt x="89074" y="2772"/>
                    </a:moveTo>
                    <a:lnTo>
                      <a:pt x="89074" y="2772"/>
                    </a:lnTo>
                    <a:cubicBezTo>
                      <a:pt x="88883" y="2772"/>
                      <a:pt x="88788" y="2867"/>
                      <a:pt x="88597" y="2867"/>
                    </a:cubicBezTo>
                    <a:cubicBezTo>
                      <a:pt x="88407" y="2867"/>
                      <a:pt x="88312" y="2962"/>
                      <a:pt x="88121" y="2962"/>
                    </a:cubicBezTo>
                    <a:lnTo>
                      <a:pt x="88121" y="2962"/>
                    </a:lnTo>
                    <a:cubicBezTo>
                      <a:pt x="21637" y="20488"/>
                      <a:pt x="-14558" y="104403"/>
                      <a:pt x="5539" y="183842"/>
                    </a:cubicBezTo>
                    <a:cubicBezTo>
                      <a:pt x="16874" y="228705"/>
                      <a:pt x="41449" y="298428"/>
                      <a:pt x="78025" y="329574"/>
                    </a:cubicBezTo>
                    <a:cubicBezTo>
                      <a:pt x="106219" y="353577"/>
                      <a:pt x="143842" y="346624"/>
                      <a:pt x="172989" y="339290"/>
                    </a:cubicBezTo>
                    <a:lnTo>
                      <a:pt x="172989" y="339290"/>
                    </a:lnTo>
                    <a:cubicBezTo>
                      <a:pt x="173180" y="339290"/>
                      <a:pt x="173275" y="339195"/>
                      <a:pt x="173465" y="339195"/>
                    </a:cubicBezTo>
                    <a:cubicBezTo>
                      <a:pt x="173656" y="339195"/>
                      <a:pt x="173751" y="339099"/>
                      <a:pt x="173941" y="339099"/>
                    </a:cubicBezTo>
                    <a:lnTo>
                      <a:pt x="173941" y="339099"/>
                    </a:lnTo>
                    <a:cubicBezTo>
                      <a:pt x="203183" y="331670"/>
                      <a:pt x="239569" y="319954"/>
                      <a:pt x="252904" y="285474"/>
                    </a:cubicBezTo>
                    <a:cubicBezTo>
                      <a:pt x="270334" y="240706"/>
                      <a:pt x="258809" y="167745"/>
                      <a:pt x="247474" y="122787"/>
                    </a:cubicBezTo>
                    <a:cubicBezTo>
                      <a:pt x="227567" y="43253"/>
                      <a:pt x="155939" y="-13421"/>
                      <a:pt x="89074" y="2772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>
                <a:extLst>
                  <a:ext uri="{FF2B5EF4-FFF2-40B4-BE49-F238E27FC236}">
                    <a16:creationId xmlns:a16="http://schemas.microsoft.com/office/drawing/2014/main" id="{19F311A0-13DC-F774-1538-E06DA9C55D4C}"/>
                  </a:ext>
                </a:extLst>
              </p:cNvPr>
              <p:cNvSpPr/>
              <p:nvPr/>
            </p:nvSpPr>
            <p:spPr>
              <a:xfrm>
                <a:off x="3391561" y="3704904"/>
                <a:ext cx="257643" cy="262648"/>
              </a:xfrm>
              <a:custGeom>
                <a:avLst/>
                <a:gdLst>
                  <a:gd name="connsiteX0" fmla="*/ 294141 w 299901"/>
                  <a:gd name="connsiteY0" fmla="*/ 210433 h 305726"/>
                  <a:gd name="connsiteX1" fmla="*/ 295284 w 299901"/>
                  <a:gd name="connsiteY1" fmla="*/ 213958 h 305726"/>
                  <a:gd name="connsiteX2" fmla="*/ 296808 w 299901"/>
                  <a:gd name="connsiteY2" fmla="*/ 232531 h 305726"/>
                  <a:gd name="connsiteX3" fmla="*/ 287759 w 299901"/>
                  <a:gd name="connsiteY3" fmla="*/ 234817 h 305726"/>
                  <a:gd name="connsiteX4" fmla="*/ 283663 w 299901"/>
                  <a:gd name="connsiteY4" fmla="*/ 223864 h 305726"/>
                  <a:gd name="connsiteX5" fmla="*/ 285473 w 299901"/>
                  <a:gd name="connsiteY5" fmla="*/ 191574 h 305726"/>
                  <a:gd name="connsiteX6" fmla="*/ 278329 w 299901"/>
                  <a:gd name="connsiteY6" fmla="*/ 160332 h 305726"/>
                  <a:gd name="connsiteX7" fmla="*/ 276044 w 299901"/>
                  <a:gd name="connsiteY7" fmla="*/ 155855 h 305726"/>
                  <a:gd name="connsiteX8" fmla="*/ 251469 w 299901"/>
                  <a:gd name="connsiteY8" fmla="*/ 149283 h 305726"/>
                  <a:gd name="connsiteX9" fmla="*/ 238039 w 299901"/>
                  <a:gd name="connsiteY9" fmla="*/ 127756 h 305726"/>
                  <a:gd name="connsiteX10" fmla="*/ 212893 w 299901"/>
                  <a:gd name="connsiteY10" fmla="*/ 131281 h 305726"/>
                  <a:gd name="connsiteX11" fmla="*/ 192700 w 299901"/>
                  <a:gd name="connsiteY11" fmla="*/ 115850 h 305726"/>
                  <a:gd name="connsiteX12" fmla="*/ 170602 w 299901"/>
                  <a:gd name="connsiteY12" fmla="*/ 128328 h 305726"/>
                  <a:gd name="connsiteX13" fmla="*/ 152790 w 299901"/>
                  <a:gd name="connsiteY13" fmla="*/ 120041 h 305726"/>
                  <a:gd name="connsiteX14" fmla="*/ 142122 w 299901"/>
                  <a:gd name="connsiteY14" fmla="*/ 136615 h 305726"/>
                  <a:gd name="connsiteX15" fmla="*/ 122691 w 299901"/>
                  <a:gd name="connsiteY15" fmla="*/ 133471 h 305726"/>
                  <a:gd name="connsiteX16" fmla="*/ 117167 w 299901"/>
                  <a:gd name="connsiteY16" fmla="*/ 152426 h 305726"/>
                  <a:gd name="connsiteX17" fmla="*/ 97640 w 299901"/>
                  <a:gd name="connsiteY17" fmla="*/ 155379 h 305726"/>
                  <a:gd name="connsiteX18" fmla="*/ 98307 w 299901"/>
                  <a:gd name="connsiteY18" fmla="*/ 175096 h 305726"/>
                  <a:gd name="connsiteX19" fmla="*/ 80876 w 299901"/>
                  <a:gd name="connsiteY19" fmla="*/ 183478 h 305726"/>
                  <a:gd name="connsiteX20" fmla="*/ 87639 w 299901"/>
                  <a:gd name="connsiteY20" fmla="*/ 201575 h 305726"/>
                  <a:gd name="connsiteX21" fmla="*/ 73542 w 299901"/>
                  <a:gd name="connsiteY21" fmla="*/ 214815 h 305726"/>
                  <a:gd name="connsiteX22" fmla="*/ 85258 w 299901"/>
                  <a:gd name="connsiteY22" fmla="*/ 230150 h 305726"/>
                  <a:gd name="connsiteX23" fmla="*/ 79638 w 299901"/>
                  <a:gd name="connsiteY23" fmla="*/ 243009 h 305726"/>
                  <a:gd name="connsiteX24" fmla="*/ 87925 w 299901"/>
                  <a:gd name="connsiteY24" fmla="*/ 259201 h 305726"/>
                  <a:gd name="connsiteX25" fmla="*/ 93735 w 299901"/>
                  <a:gd name="connsiteY25" fmla="*/ 276346 h 305726"/>
                  <a:gd name="connsiteX26" fmla="*/ 101355 w 299901"/>
                  <a:gd name="connsiteY26" fmla="*/ 288253 h 305726"/>
                  <a:gd name="connsiteX27" fmla="*/ 100784 w 299901"/>
                  <a:gd name="connsiteY27" fmla="*/ 302254 h 305726"/>
                  <a:gd name="connsiteX28" fmla="*/ 85829 w 299901"/>
                  <a:gd name="connsiteY28" fmla="*/ 303969 h 305726"/>
                  <a:gd name="connsiteX29" fmla="*/ 81353 w 299901"/>
                  <a:gd name="connsiteY29" fmla="*/ 273108 h 305726"/>
                  <a:gd name="connsiteX30" fmla="*/ 58873 w 299901"/>
                  <a:gd name="connsiteY30" fmla="*/ 247581 h 305726"/>
                  <a:gd name="connsiteX31" fmla="*/ 60397 w 299901"/>
                  <a:gd name="connsiteY31" fmla="*/ 231293 h 305726"/>
                  <a:gd name="connsiteX32" fmla="*/ 43919 w 299901"/>
                  <a:gd name="connsiteY32" fmla="*/ 231579 h 305726"/>
                  <a:gd name="connsiteX33" fmla="*/ 44681 w 299901"/>
                  <a:gd name="connsiteY33" fmla="*/ 215196 h 305726"/>
                  <a:gd name="connsiteX34" fmla="*/ 28298 w 299901"/>
                  <a:gd name="connsiteY34" fmla="*/ 214339 h 305726"/>
                  <a:gd name="connsiteX35" fmla="*/ 27346 w 299901"/>
                  <a:gd name="connsiteY35" fmla="*/ 190907 h 305726"/>
                  <a:gd name="connsiteX36" fmla="*/ 8391 w 299901"/>
                  <a:gd name="connsiteY36" fmla="*/ 177096 h 305726"/>
                  <a:gd name="connsiteX37" fmla="*/ 14487 w 299901"/>
                  <a:gd name="connsiteY37" fmla="*/ 154426 h 305726"/>
                  <a:gd name="connsiteX38" fmla="*/ 9 w 299901"/>
                  <a:gd name="connsiteY38" fmla="*/ 135948 h 305726"/>
                  <a:gd name="connsiteX39" fmla="*/ 12201 w 299901"/>
                  <a:gd name="connsiteY39" fmla="*/ 115945 h 305726"/>
                  <a:gd name="connsiteX40" fmla="*/ 4295 w 299901"/>
                  <a:gd name="connsiteY40" fmla="*/ 93847 h 305726"/>
                  <a:gd name="connsiteX41" fmla="*/ 29346 w 299901"/>
                  <a:gd name="connsiteY41" fmla="*/ 69940 h 305726"/>
                  <a:gd name="connsiteX42" fmla="*/ 43538 w 299901"/>
                  <a:gd name="connsiteY42" fmla="*/ 38412 h 305726"/>
                  <a:gd name="connsiteX43" fmla="*/ 77543 w 299901"/>
                  <a:gd name="connsiteY43" fmla="*/ 30982 h 305726"/>
                  <a:gd name="connsiteX44" fmla="*/ 103546 w 299901"/>
                  <a:gd name="connsiteY44" fmla="*/ 8027 h 305726"/>
                  <a:gd name="connsiteX45" fmla="*/ 137931 w 299901"/>
                  <a:gd name="connsiteY45" fmla="*/ 12980 h 305726"/>
                  <a:gd name="connsiteX46" fmla="*/ 170221 w 299901"/>
                  <a:gd name="connsiteY46" fmla="*/ 26 h 305726"/>
                  <a:gd name="connsiteX47" fmla="*/ 187080 w 299901"/>
                  <a:gd name="connsiteY47" fmla="*/ 13742 h 305726"/>
                  <a:gd name="connsiteX48" fmla="*/ 207368 w 299901"/>
                  <a:gd name="connsiteY48" fmla="*/ 5741 h 305726"/>
                  <a:gd name="connsiteX49" fmla="*/ 220894 w 299901"/>
                  <a:gd name="connsiteY49" fmla="*/ 22791 h 305726"/>
                  <a:gd name="connsiteX50" fmla="*/ 242515 w 299901"/>
                  <a:gd name="connsiteY50" fmla="*/ 20219 h 305726"/>
                  <a:gd name="connsiteX51" fmla="*/ 250421 w 299901"/>
                  <a:gd name="connsiteY51" fmla="*/ 40507 h 305726"/>
                  <a:gd name="connsiteX52" fmla="*/ 271567 w 299901"/>
                  <a:gd name="connsiteY52" fmla="*/ 45460 h 305726"/>
                  <a:gd name="connsiteX53" fmla="*/ 271471 w 299901"/>
                  <a:gd name="connsiteY53" fmla="*/ 66892 h 305726"/>
                  <a:gd name="connsiteX54" fmla="*/ 289855 w 299901"/>
                  <a:gd name="connsiteY54" fmla="*/ 77845 h 305726"/>
                  <a:gd name="connsiteX55" fmla="*/ 284235 w 299901"/>
                  <a:gd name="connsiteY55" fmla="*/ 98515 h 305726"/>
                  <a:gd name="connsiteX56" fmla="*/ 299570 w 299901"/>
                  <a:gd name="connsiteY56" fmla="*/ 113564 h 305726"/>
                  <a:gd name="connsiteX57" fmla="*/ 289188 w 299901"/>
                  <a:gd name="connsiteY57" fmla="*/ 132233 h 305726"/>
                  <a:gd name="connsiteX58" fmla="*/ 299856 w 299901"/>
                  <a:gd name="connsiteY58" fmla="*/ 150807 h 305726"/>
                  <a:gd name="connsiteX59" fmla="*/ 298046 w 299901"/>
                  <a:gd name="connsiteY59" fmla="*/ 151855 h 305726"/>
                  <a:gd name="connsiteX60" fmla="*/ 289950 w 299901"/>
                  <a:gd name="connsiteY60" fmla="*/ 161665 h 305726"/>
                  <a:gd name="connsiteX61" fmla="*/ 288807 w 299901"/>
                  <a:gd name="connsiteY61" fmla="*/ 174334 h 305726"/>
                  <a:gd name="connsiteX62" fmla="*/ 289855 w 299901"/>
                  <a:gd name="connsiteY62" fmla="*/ 189669 h 305726"/>
                  <a:gd name="connsiteX63" fmla="*/ 294141 w 299901"/>
                  <a:gd name="connsiteY63" fmla="*/ 210433 h 30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9901" h="305726">
                    <a:moveTo>
                      <a:pt x="294141" y="210433"/>
                    </a:moveTo>
                    <a:cubicBezTo>
                      <a:pt x="294522" y="211576"/>
                      <a:pt x="294903" y="212815"/>
                      <a:pt x="295284" y="213958"/>
                    </a:cubicBezTo>
                    <a:cubicBezTo>
                      <a:pt x="297189" y="219673"/>
                      <a:pt x="301475" y="227007"/>
                      <a:pt x="296808" y="232531"/>
                    </a:cubicBezTo>
                    <a:cubicBezTo>
                      <a:pt x="294712" y="235008"/>
                      <a:pt x="290521" y="236151"/>
                      <a:pt x="287759" y="234817"/>
                    </a:cubicBezTo>
                    <a:cubicBezTo>
                      <a:pt x="284045" y="233008"/>
                      <a:pt x="283854" y="227483"/>
                      <a:pt x="283663" y="223864"/>
                    </a:cubicBezTo>
                    <a:cubicBezTo>
                      <a:pt x="283283" y="215005"/>
                      <a:pt x="286426" y="200337"/>
                      <a:pt x="285473" y="191574"/>
                    </a:cubicBezTo>
                    <a:cubicBezTo>
                      <a:pt x="284902" y="186430"/>
                      <a:pt x="278711" y="161951"/>
                      <a:pt x="278329" y="160332"/>
                    </a:cubicBezTo>
                    <a:cubicBezTo>
                      <a:pt x="277948" y="158713"/>
                      <a:pt x="276425" y="157284"/>
                      <a:pt x="276044" y="155855"/>
                    </a:cubicBezTo>
                    <a:cubicBezTo>
                      <a:pt x="271757" y="150616"/>
                      <a:pt x="258041" y="154045"/>
                      <a:pt x="251469" y="149283"/>
                    </a:cubicBezTo>
                    <a:cubicBezTo>
                      <a:pt x="245659" y="145092"/>
                      <a:pt x="245087" y="131090"/>
                      <a:pt x="238039" y="127756"/>
                    </a:cubicBezTo>
                    <a:cubicBezTo>
                      <a:pt x="231467" y="124708"/>
                      <a:pt x="220322" y="133281"/>
                      <a:pt x="212893" y="131281"/>
                    </a:cubicBezTo>
                    <a:cubicBezTo>
                      <a:pt x="205749" y="129376"/>
                      <a:pt x="200225" y="116422"/>
                      <a:pt x="192700" y="115850"/>
                    </a:cubicBezTo>
                    <a:cubicBezTo>
                      <a:pt x="185270" y="115279"/>
                      <a:pt x="178127" y="127375"/>
                      <a:pt x="170602" y="128328"/>
                    </a:cubicBezTo>
                    <a:cubicBezTo>
                      <a:pt x="168316" y="128614"/>
                      <a:pt x="160220" y="117850"/>
                      <a:pt x="152790" y="120041"/>
                    </a:cubicBezTo>
                    <a:cubicBezTo>
                      <a:pt x="148409" y="121279"/>
                      <a:pt x="147456" y="134233"/>
                      <a:pt x="142122" y="136615"/>
                    </a:cubicBezTo>
                    <a:cubicBezTo>
                      <a:pt x="137645" y="138615"/>
                      <a:pt x="127358" y="130519"/>
                      <a:pt x="122691" y="133471"/>
                    </a:cubicBezTo>
                    <a:cubicBezTo>
                      <a:pt x="118500" y="136138"/>
                      <a:pt x="121262" y="148807"/>
                      <a:pt x="117167" y="152426"/>
                    </a:cubicBezTo>
                    <a:cubicBezTo>
                      <a:pt x="113356" y="155760"/>
                      <a:pt x="101164" y="151188"/>
                      <a:pt x="97640" y="155379"/>
                    </a:cubicBezTo>
                    <a:cubicBezTo>
                      <a:pt x="94402" y="159284"/>
                      <a:pt x="101069" y="170333"/>
                      <a:pt x="98307" y="175096"/>
                    </a:cubicBezTo>
                    <a:cubicBezTo>
                      <a:pt x="95640" y="179668"/>
                      <a:pt x="82686" y="179001"/>
                      <a:pt x="80876" y="183478"/>
                    </a:cubicBezTo>
                    <a:cubicBezTo>
                      <a:pt x="78876" y="188431"/>
                      <a:pt x="88782" y="196813"/>
                      <a:pt x="87639" y="201575"/>
                    </a:cubicBezTo>
                    <a:cubicBezTo>
                      <a:pt x="86401" y="206719"/>
                      <a:pt x="73923" y="209957"/>
                      <a:pt x="73542" y="214815"/>
                    </a:cubicBezTo>
                    <a:cubicBezTo>
                      <a:pt x="73161" y="220244"/>
                      <a:pt x="85067" y="225483"/>
                      <a:pt x="85258" y="230150"/>
                    </a:cubicBezTo>
                    <a:cubicBezTo>
                      <a:pt x="85639" y="235770"/>
                      <a:pt x="78781" y="238723"/>
                      <a:pt x="79638" y="243009"/>
                    </a:cubicBezTo>
                    <a:cubicBezTo>
                      <a:pt x="81162" y="250629"/>
                      <a:pt x="90973" y="252058"/>
                      <a:pt x="87925" y="259201"/>
                    </a:cubicBezTo>
                    <a:cubicBezTo>
                      <a:pt x="87353" y="267774"/>
                      <a:pt x="91068" y="273775"/>
                      <a:pt x="93735" y="276346"/>
                    </a:cubicBezTo>
                    <a:cubicBezTo>
                      <a:pt x="94497" y="277108"/>
                      <a:pt x="99164" y="281299"/>
                      <a:pt x="101355" y="288253"/>
                    </a:cubicBezTo>
                    <a:cubicBezTo>
                      <a:pt x="102212" y="290824"/>
                      <a:pt x="104498" y="298063"/>
                      <a:pt x="100784" y="302254"/>
                    </a:cubicBezTo>
                    <a:cubicBezTo>
                      <a:pt x="97259" y="306160"/>
                      <a:pt x="90496" y="306826"/>
                      <a:pt x="85829" y="303969"/>
                    </a:cubicBezTo>
                    <a:cubicBezTo>
                      <a:pt x="77447" y="298825"/>
                      <a:pt x="83067" y="281490"/>
                      <a:pt x="81353" y="273108"/>
                    </a:cubicBezTo>
                    <a:cubicBezTo>
                      <a:pt x="76685" y="249391"/>
                      <a:pt x="61255" y="250534"/>
                      <a:pt x="58873" y="247581"/>
                    </a:cubicBezTo>
                    <a:cubicBezTo>
                      <a:pt x="56587" y="244723"/>
                      <a:pt x="62969" y="234055"/>
                      <a:pt x="60397" y="231293"/>
                    </a:cubicBezTo>
                    <a:cubicBezTo>
                      <a:pt x="57826" y="228626"/>
                      <a:pt x="46586" y="234246"/>
                      <a:pt x="43919" y="231579"/>
                    </a:cubicBezTo>
                    <a:cubicBezTo>
                      <a:pt x="41252" y="228912"/>
                      <a:pt x="47253" y="217958"/>
                      <a:pt x="44681" y="215196"/>
                    </a:cubicBezTo>
                    <a:cubicBezTo>
                      <a:pt x="42110" y="212434"/>
                      <a:pt x="30584" y="217387"/>
                      <a:pt x="28298" y="214339"/>
                    </a:cubicBezTo>
                    <a:cubicBezTo>
                      <a:pt x="24203" y="209100"/>
                      <a:pt x="30584" y="197003"/>
                      <a:pt x="27346" y="190907"/>
                    </a:cubicBezTo>
                    <a:cubicBezTo>
                      <a:pt x="24203" y="185002"/>
                      <a:pt x="10677" y="183573"/>
                      <a:pt x="8391" y="177096"/>
                    </a:cubicBezTo>
                    <a:cubicBezTo>
                      <a:pt x="6200" y="170714"/>
                      <a:pt x="15820" y="161094"/>
                      <a:pt x="14487" y="154426"/>
                    </a:cubicBezTo>
                    <a:cubicBezTo>
                      <a:pt x="13154" y="147759"/>
                      <a:pt x="485" y="142615"/>
                      <a:pt x="9" y="135948"/>
                    </a:cubicBezTo>
                    <a:cubicBezTo>
                      <a:pt x="-372" y="129090"/>
                      <a:pt x="11534" y="122518"/>
                      <a:pt x="12201" y="115945"/>
                    </a:cubicBezTo>
                    <a:cubicBezTo>
                      <a:pt x="12868" y="108992"/>
                      <a:pt x="2390" y="100134"/>
                      <a:pt x="4295" y="93847"/>
                    </a:cubicBezTo>
                    <a:cubicBezTo>
                      <a:pt x="7438" y="83275"/>
                      <a:pt x="22964" y="78798"/>
                      <a:pt x="29346" y="69940"/>
                    </a:cubicBezTo>
                    <a:cubicBezTo>
                      <a:pt x="35633" y="61272"/>
                      <a:pt x="34775" y="45270"/>
                      <a:pt x="43538" y="38412"/>
                    </a:cubicBezTo>
                    <a:cubicBezTo>
                      <a:pt x="51920" y="31744"/>
                      <a:pt x="67637" y="35935"/>
                      <a:pt x="77543" y="30982"/>
                    </a:cubicBezTo>
                    <a:cubicBezTo>
                      <a:pt x="87258" y="26125"/>
                      <a:pt x="93068" y="11075"/>
                      <a:pt x="103546" y="8027"/>
                    </a:cubicBezTo>
                    <a:cubicBezTo>
                      <a:pt x="114119" y="4884"/>
                      <a:pt x="127263" y="14314"/>
                      <a:pt x="137931" y="12980"/>
                    </a:cubicBezTo>
                    <a:cubicBezTo>
                      <a:pt x="149075" y="11647"/>
                      <a:pt x="159648" y="-641"/>
                      <a:pt x="170221" y="26"/>
                    </a:cubicBezTo>
                    <a:cubicBezTo>
                      <a:pt x="173840" y="217"/>
                      <a:pt x="178984" y="12504"/>
                      <a:pt x="187080" y="13742"/>
                    </a:cubicBezTo>
                    <a:cubicBezTo>
                      <a:pt x="192414" y="14504"/>
                      <a:pt x="200891" y="4027"/>
                      <a:pt x="207368" y="5741"/>
                    </a:cubicBezTo>
                    <a:cubicBezTo>
                      <a:pt x="212893" y="7170"/>
                      <a:pt x="214988" y="20410"/>
                      <a:pt x="220894" y="22791"/>
                    </a:cubicBezTo>
                    <a:cubicBezTo>
                      <a:pt x="226323" y="24982"/>
                      <a:pt x="237181" y="16981"/>
                      <a:pt x="242515" y="20219"/>
                    </a:cubicBezTo>
                    <a:cubicBezTo>
                      <a:pt x="247564" y="23267"/>
                      <a:pt x="245659" y="36412"/>
                      <a:pt x="250421" y="40507"/>
                    </a:cubicBezTo>
                    <a:cubicBezTo>
                      <a:pt x="254898" y="44413"/>
                      <a:pt x="267757" y="40507"/>
                      <a:pt x="271567" y="45460"/>
                    </a:cubicBezTo>
                    <a:cubicBezTo>
                      <a:pt x="275091" y="49937"/>
                      <a:pt x="268519" y="61462"/>
                      <a:pt x="271471" y="66892"/>
                    </a:cubicBezTo>
                    <a:cubicBezTo>
                      <a:pt x="274234" y="71940"/>
                      <a:pt x="287569" y="72226"/>
                      <a:pt x="289855" y="77845"/>
                    </a:cubicBezTo>
                    <a:cubicBezTo>
                      <a:pt x="292046" y="83275"/>
                      <a:pt x="282616" y="92704"/>
                      <a:pt x="284235" y="98515"/>
                    </a:cubicBezTo>
                    <a:cubicBezTo>
                      <a:pt x="285759" y="104230"/>
                      <a:pt x="298713" y="107659"/>
                      <a:pt x="299570" y="113564"/>
                    </a:cubicBezTo>
                    <a:cubicBezTo>
                      <a:pt x="300428" y="119470"/>
                      <a:pt x="289093" y="126328"/>
                      <a:pt x="289188" y="132233"/>
                    </a:cubicBezTo>
                    <a:cubicBezTo>
                      <a:pt x="289283" y="138234"/>
                      <a:pt x="300713" y="144997"/>
                      <a:pt x="299856" y="150807"/>
                    </a:cubicBezTo>
                    <a:lnTo>
                      <a:pt x="298046" y="151855"/>
                    </a:lnTo>
                    <a:cubicBezTo>
                      <a:pt x="294331" y="154141"/>
                      <a:pt x="291474" y="157665"/>
                      <a:pt x="289950" y="161665"/>
                    </a:cubicBezTo>
                    <a:cubicBezTo>
                      <a:pt x="288426" y="165666"/>
                      <a:pt x="288712" y="170143"/>
                      <a:pt x="288807" y="174334"/>
                    </a:cubicBezTo>
                    <a:cubicBezTo>
                      <a:pt x="288807" y="179477"/>
                      <a:pt x="289188" y="184621"/>
                      <a:pt x="289855" y="189669"/>
                    </a:cubicBezTo>
                    <a:cubicBezTo>
                      <a:pt x="290617" y="196813"/>
                      <a:pt x="292141" y="203671"/>
                      <a:pt x="294141" y="210433"/>
                    </a:cubicBezTo>
                    <a:close/>
                  </a:path>
                </a:pathLst>
              </a:custGeom>
              <a:solidFill>
                <a:srgbClr val="1509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66C9D735-5DAE-0642-5F0A-55EEC7879DCA}"/>
                  </a:ext>
                </a:extLst>
              </p:cNvPr>
              <p:cNvSpPr/>
              <p:nvPr/>
            </p:nvSpPr>
            <p:spPr>
              <a:xfrm>
                <a:off x="2858906" y="3491617"/>
                <a:ext cx="151848" cy="142976"/>
              </a:xfrm>
              <a:custGeom>
                <a:avLst/>
                <a:gdLst>
                  <a:gd name="connsiteX0" fmla="*/ 173973 w 176754"/>
                  <a:gd name="connsiteY0" fmla="*/ 102277 h 166426"/>
                  <a:gd name="connsiteX1" fmla="*/ 64150 w 176754"/>
                  <a:gd name="connsiteY1" fmla="*/ 162951 h 166426"/>
                  <a:gd name="connsiteX2" fmla="*/ 3476 w 176754"/>
                  <a:gd name="connsiteY2" fmla="*/ 53128 h 166426"/>
                  <a:gd name="connsiteX3" fmla="*/ 102059 w 176754"/>
                  <a:gd name="connsiteY3" fmla="*/ 4836 h 166426"/>
                  <a:gd name="connsiteX4" fmla="*/ 173973 w 176754"/>
                  <a:gd name="connsiteY4" fmla="*/ 102277 h 16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754" h="166426">
                    <a:moveTo>
                      <a:pt x="173973" y="102277"/>
                    </a:moveTo>
                    <a:cubicBezTo>
                      <a:pt x="160448" y="149330"/>
                      <a:pt x="111203" y="176477"/>
                      <a:pt x="64150" y="162951"/>
                    </a:cubicBezTo>
                    <a:cubicBezTo>
                      <a:pt x="17096" y="149426"/>
                      <a:pt x="-10050" y="100181"/>
                      <a:pt x="3476" y="53128"/>
                    </a:cubicBezTo>
                    <a:cubicBezTo>
                      <a:pt x="17001" y="6074"/>
                      <a:pt x="55006" y="-8785"/>
                      <a:pt x="102059" y="4836"/>
                    </a:cubicBezTo>
                    <a:cubicBezTo>
                      <a:pt x="149208" y="18457"/>
                      <a:pt x="187594" y="55223"/>
                      <a:pt x="173973" y="102277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B6344DAD-8B7A-4086-80A0-CE14EF257BF0}"/>
                  </a:ext>
                </a:extLst>
              </p:cNvPr>
              <p:cNvSpPr/>
              <p:nvPr/>
            </p:nvSpPr>
            <p:spPr>
              <a:xfrm>
                <a:off x="2799562" y="3403640"/>
                <a:ext cx="254822" cy="211274"/>
              </a:xfrm>
              <a:custGeom>
                <a:avLst/>
                <a:gdLst>
                  <a:gd name="connsiteX0" fmla="*/ 98271 w 296617"/>
                  <a:gd name="connsiteY0" fmla="*/ 245927 h 245926"/>
                  <a:gd name="connsiteX1" fmla="*/ 11689 w 296617"/>
                  <a:gd name="connsiteY1" fmla="*/ 168298 h 245926"/>
                  <a:gd name="connsiteX2" fmla="*/ 17975 w 296617"/>
                  <a:gd name="connsiteY2" fmla="*/ 132770 h 245926"/>
                  <a:gd name="connsiteX3" fmla="*/ 69315 w 296617"/>
                  <a:gd name="connsiteY3" fmla="*/ 175727 h 245926"/>
                  <a:gd name="connsiteX4" fmla="*/ 12927 w 296617"/>
                  <a:gd name="connsiteY4" fmla="*/ 105242 h 245926"/>
                  <a:gd name="connsiteX5" fmla="*/ 8450 w 296617"/>
                  <a:gd name="connsiteY5" fmla="*/ 60475 h 245926"/>
                  <a:gd name="connsiteX6" fmla="*/ 48836 w 296617"/>
                  <a:gd name="connsiteY6" fmla="*/ 96384 h 245926"/>
                  <a:gd name="connsiteX7" fmla="*/ 87793 w 296617"/>
                  <a:gd name="connsiteY7" fmla="*/ 126007 h 245926"/>
                  <a:gd name="connsiteX8" fmla="*/ 51598 w 296617"/>
                  <a:gd name="connsiteY8" fmla="*/ 75715 h 245926"/>
                  <a:gd name="connsiteX9" fmla="*/ 35596 w 296617"/>
                  <a:gd name="connsiteY9" fmla="*/ 29042 h 245926"/>
                  <a:gd name="connsiteX10" fmla="*/ 58171 w 296617"/>
                  <a:gd name="connsiteY10" fmla="*/ 9897 h 245926"/>
                  <a:gd name="connsiteX11" fmla="*/ 91508 w 296617"/>
                  <a:gd name="connsiteY11" fmla="*/ 74191 h 245926"/>
                  <a:gd name="connsiteX12" fmla="*/ 125608 w 296617"/>
                  <a:gd name="connsiteY12" fmla="*/ 107433 h 245926"/>
                  <a:gd name="connsiteX13" fmla="*/ 91318 w 296617"/>
                  <a:gd name="connsiteY13" fmla="*/ 15421 h 245926"/>
                  <a:gd name="connsiteX14" fmla="*/ 129513 w 296617"/>
                  <a:gd name="connsiteY14" fmla="*/ 26375 h 245926"/>
                  <a:gd name="connsiteX15" fmla="*/ 165898 w 296617"/>
                  <a:gd name="connsiteY15" fmla="*/ 85907 h 245926"/>
                  <a:gd name="connsiteX16" fmla="*/ 217905 w 296617"/>
                  <a:gd name="connsiteY16" fmla="*/ 118196 h 245926"/>
                  <a:gd name="connsiteX17" fmla="*/ 222953 w 296617"/>
                  <a:gd name="connsiteY17" fmla="*/ 119720 h 245926"/>
                  <a:gd name="connsiteX18" fmla="*/ 259148 w 296617"/>
                  <a:gd name="connsiteY18" fmla="*/ 53617 h 245926"/>
                  <a:gd name="connsiteX19" fmla="*/ 287056 w 296617"/>
                  <a:gd name="connsiteY19" fmla="*/ 37043 h 245926"/>
                  <a:gd name="connsiteX20" fmla="*/ 296010 w 296617"/>
                  <a:gd name="connsiteY20" fmla="*/ 48569 h 245926"/>
                  <a:gd name="connsiteX21" fmla="*/ 245718 w 296617"/>
                  <a:gd name="connsiteY21" fmla="*/ 196206 h 245926"/>
                  <a:gd name="connsiteX22" fmla="*/ 98271 w 296617"/>
                  <a:gd name="connsiteY22" fmla="*/ 245927 h 245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6617" h="245926">
                    <a:moveTo>
                      <a:pt x="98271" y="245927"/>
                    </a:moveTo>
                    <a:cubicBezTo>
                      <a:pt x="98271" y="245927"/>
                      <a:pt x="45502" y="214589"/>
                      <a:pt x="11689" y="168298"/>
                    </a:cubicBezTo>
                    <a:cubicBezTo>
                      <a:pt x="-12029" y="135913"/>
                      <a:pt x="7117" y="120292"/>
                      <a:pt x="17975" y="132770"/>
                    </a:cubicBezTo>
                    <a:cubicBezTo>
                      <a:pt x="31405" y="148200"/>
                      <a:pt x="69315" y="175727"/>
                      <a:pt x="69315" y="175727"/>
                    </a:cubicBezTo>
                    <a:cubicBezTo>
                      <a:pt x="69315" y="175727"/>
                      <a:pt x="35120" y="132293"/>
                      <a:pt x="12927" y="105242"/>
                    </a:cubicBezTo>
                    <a:cubicBezTo>
                      <a:pt x="-6599" y="81525"/>
                      <a:pt x="-503" y="62094"/>
                      <a:pt x="8450" y="60475"/>
                    </a:cubicBezTo>
                    <a:cubicBezTo>
                      <a:pt x="19213" y="58475"/>
                      <a:pt x="30358" y="77239"/>
                      <a:pt x="48836" y="96384"/>
                    </a:cubicBezTo>
                    <a:cubicBezTo>
                      <a:pt x="66172" y="114291"/>
                      <a:pt x="87793" y="126007"/>
                      <a:pt x="87793" y="126007"/>
                    </a:cubicBezTo>
                    <a:cubicBezTo>
                      <a:pt x="87793" y="126007"/>
                      <a:pt x="65981" y="102480"/>
                      <a:pt x="51598" y="75715"/>
                    </a:cubicBezTo>
                    <a:cubicBezTo>
                      <a:pt x="42645" y="59141"/>
                      <a:pt x="38835" y="43425"/>
                      <a:pt x="35596" y="29042"/>
                    </a:cubicBezTo>
                    <a:cubicBezTo>
                      <a:pt x="28929" y="-1438"/>
                      <a:pt x="50265" y="-5819"/>
                      <a:pt x="58171" y="9897"/>
                    </a:cubicBezTo>
                    <a:cubicBezTo>
                      <a:pt x="63981" y="21327"/>
                      <a:pt x="73982" y="48378"/>
                      <a:pt x="91508" y="74191"/>
                    </a:cubicBezTo>
                    <a:cubicBezTo>
                      <a:pt x="106272" y="96098"/>
                      <a:pt x="125608" y="107433"/>
                      <a:pt x="125608" y="107433"/>
                    </a:cubicBezTo>
                    <a:cubicBezTo>
                      <a:pt x="125608" y="107433"/>
                      <a:pt x="95032" y="40091"/>
                      <a:pt x="91318" y="15421"/>
                    </a:cubicBezTo>
                    <a:cubicBezTo>
                      <a:pt x="88079" y="-5914"/>
                      <a:pt x="120750" y="-7629"/>
                      <a:pt x="129513" y="26375"/>
                    </a:cubicBezTo>
                    <a:cubicBezTo>
                      <a:pt x="135133" y="48664"/>
                      <a:pt x="151420" y="70190"/>
                      <a:pt x="165898" y="85907"/>
                    </a:cubicBezTo>
                    <a:cubicBezTo>
                      <a:pt x="179995" y="101146"/>
                      <a:pt x="197902" y="112291"/>
                      <a:pt x="217905" y="118196"/>
                    </a:cubicBezTo>
                    <a:lnTo>
                      <a:pt x="222953" y="119720"/>
                    </a:lnTo>
                    <a:cubicBezTo>
                      <a:pt x="222953" y="119720"/>
                      <a:pt x="244289" y="75715"/>
                      <a:pt x="259148" y="53617"/>
                    </a:cubicBezTo>
                    <a:cubicBezTo>
                      <a:pt x="267054" y="41806"/>
                      <a:pt x="278293" y="37996"/>
                      <a:pt x="287056" y="37043"/>
                    </a:cubicBezTo>
                    <a:cubicBezTo>
                      <a:pt x="293438" y="36281"/>
                      <a:pt x="298391" y="42568"/>
                      <a:pt x="296010" y="48569"/>
                    </a:cubicBezTo>
                    <a:cubicBezTo>
                      <a:pt x="283437" y="80763"/>
                      <a:pt x="247623" y="173632"/>
                      <a:pt x="245718" y="196206"/>
                    </a:cubicBezTo>
                    <a:cubicBezTo>
                      <a:pt x="243241" y="223448"/>
                      <a:pt x="98271" y="245927"/>
                      <a:pt x="98271" y="245927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8D788393-6589-BD72-929B-3D5A056A4AAB}"/>
                  </a:ext>
                </a:extLst>
              </p:cNvPr>
              <p:cNvSpPr/>
              <p:nvPr/>
            </p:nvSpPr>
            <p:spPr>
              <a:xfrm>
                <a:off x="2912603" y="3563012"/>
                <a:ext cx="104212" cy="139890"/>
              </a:xfrm>
              <a:custGeom>
                <a:avLst/>
                <a:gdLst>
                  <a:gd name="connsiteX0" fmla="*/ 88799 w 121305"/>
                  <a:gd name="connsiteY0" fmla="*/ 159951 h 162834"/>
                  <a:gd name="connsiteX1" fmla="*/ 88799 w 121305"/>
                  <a:gd name="connsiteY1" fmla="*/ 159951 h 162834"/>
                  <a:gd name="connsiteX2" fmla="*/ 26030 w 121305"/>
                  <a:gd name="connsiteY2" fmla="*/ 130328 h 162834"/>
                  <a:gd name="connsiteX3" fmla="*/ 2884 w 121305"/>
                  <a:gd name="connsiteY3" fmla="*/ 65654 h 162834"/>
                  <a:gd name="connsiteX4" fmla="*/ 32507 w 121305"/>
                  <a:gd name="connsiteY4" fmla="*/ 2884 h 162834"/>
                  <a:gd name="connsiteX5" fmla="*/ 32507 w 121305"/>
                  <a:gd name="connsiteY5" fmla="*/ 2884 h 162834"/>
                  <a:gd name="connsiteX6" fmla="*/ 95276 w 121305"/>
                  <a:gd name="connsiteY6" fmla="*/ 32507 h 162834"/>
                  <a:gd name="connsiteX7" fmla="*/ 118422 w 121305"/>
                  <a:gd name="connsiteY7" fmla="*/ 97181 h 162834"/>
                  <a:gd name="connsiteX8" fmla="*/ 88799 w 121305"/>
                  <a:gd name="connsiteY8" fmla="*/ 159951 h 16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305" h="162834">
                    <a:moveTo>
                      <a:pt x="88799" y="159951"/>
                    </a:moveTo>
                    <a:lnTo>
                      <a:pt x="88799" y="159951"/>
                    </a:lnTo>
                    <a:cubicBezTo>
                      <a:pt x="63368" y="169095"/>
                      <a:pt x="35174" y="155760"/>
                      <a:pt x="26030" y="130328"/>
                    </a:cubicBezTo>
                    <a:lnTo>
                      <a:pt x="2884" y="65654"/>
                    </a:lnTo>
                    <a:cubicBezTo>
                      <a:pt x="-6260" y="40222"/>
                      <a:pt x="7075" y="12028"/>
                      <a:pt x="32507" y="2884"/>
                    </a:cubicBezTo>
                    <a:lnTo>
                      <a:pt x="32507" y="2884"/>
                    </a:lnTo>
                    <a:cubicBezTo>
                      <a:pt x="57938" y="-6260"/>
                      <a:pt x="86132" y="7075"/>
                      <a:pt x="95276" y="32507"/>
                    </a:cubicBezTo>
                    <a:lnTo>
                      <a:pt x="118422" y="97181"/>
                    </a:lnTo>
                    <a:cubicBezTo>
                      <a:pt x="127566" y="122613"/>
                      <a:pt x="114231" y="150807"/>
                      <a:pt x="88799" y="159951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E0A8742C-9B59-FF24-32FC-DFFE20A243FE}"/>
                  </a:ext>
                </a:extLst>
              </p:cNvPr>
              <p:cNvSpPr/>
              <p:nvPr/>
            </p:nvSpPr>
            <p:spPr>
              <a:xfrm>
                <a:off x="3671908" y="4866732"/>
                <a:ext cx="21043" cy="242213"/>
              </a:xfrm>
              <a:custGeom>
                <a:avLst/>
                <a:gdLst>
                  <a:gd name="connsiteX0" fmla="*/ 7628 w 24494"/>
                  <a:gd name="connsiteY0" fmla="*/ 281940 h 281940"/>
                  <a:gd name="connsiteX1" fmla="*/ 7342 w 24494"/>
                  <a:gd name="connsiteY1" fmla="*/ 281940 h 281940"/>
                  <a:gd name="connsiteX2" fmla="*/ 8 w 24494"/>
                  <a:gd name="connsiteY2" fmla="*/ 274034 h 281940"/>
                  <a:gd name="connsiteX3" fmla="*/ 9247 w 24494"/>
                  <a:gd name="connsiteY3" fmla="*/ 7334 h 281940"/>
                  <a:gd name="connsiteX4" fmla="*/ 16867 w 24494"/>
                  <a:gd name="connsiteY4" fmla="*/ 0 h 281940"/>
                  <a:gd name="connsiteX5" fmla="*/ 17153 w 24494"/>
                  <a:gd name="connsiteY5" fmla="*/ 0 h 281940"/>
                  <a:gd name="connsiteX6" fmla="*/ 24487 w 24494"/>
                  <a:gd name="connsiteY6" fmla="*/ 7906 h 281940"/>
                  <a:gd name="connsiteX7" fmla="*/ 15248 w 24494"/>
                  <a:gd name="connsiteY7" fmla="*/ 274606 h 281940"/>
                  <a:gd name="connsiteX8" fmla="*/ 7628 w 24494"/>
                  <a:gd name="connsiteY8" fmla="*/ 281940 h 28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494" h="281940">
                    <a:moveTo>
                      <a:pt x="7628" y="281940"/>
                    </a:moveTo>
                    <a:cubicBezTo>
                      <a:pt x="7533" y="281940"/>
                      <a:pt x="7437" y="281940"/>
                      <a:pt x="7342" y="281940"/>
                    </a:cubicBezTo>
                    <a:cubicBezTo>
                      <a:pt x="3151" y="281749"/>
                      <a:pt x="-183" y="278225"/>
                      <a:pt x="8" y="274034"/>
                    </a:cubicBezTo>
                    <a:lnTo>
                      <a:pt x="9247" y="7334"/>
                    </a:lnTo>
                    <a:cubicBezTo>
                      <a:pt x="9342" y="3238"/>
                      <a:pt x="12771" y="0"/>
                      <a:pt x="16867" y="0"/>
                    </a:cubicBezTo>
                    <a:cubicBezTo>
                      <a:pt x="16962" y="0"/>
                      <a:pt x="17058" y="0"/>
                      <a:pt x="17153" y="0"/>
                    </a:cubicBezTo>
                    <a:cubicBezTo>
                      <a:pt x="21344" y="190"/>
                      <a:pt x="24677" y="3715"/>
                      <a:pt x="24487" y="7906"/>
                    </a:cubicBezTo>
                    <a:lnTo>
                      <a:pt x="15248" y="274606"/>
                    </a:lnTo>
                    <a:cubicBezTo>
                      <a:pt x="15057" y="278702"/>
                      <a:pt x="11724" y="281940"/>
                      <a:pt x="7628" y="281940"/>
                    </a:cubicBezTo>
                    <a:close/>
                  </a:path>
                </a:pathLst>
              </a:custGeom>
              <a:solidFill>
                <a:srgbClr val="154E8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B0BCEF95-FE8B-BB79-5E9D-467E34B2FA37}"/>
                  </a:ext>
                </a:extLst>
              </p:cNvPr>
              <p:cNvSpPr/>
              <p:nvPr/>
            </p:nvSpPr>
            <p:spPr>
              <a:xfrm>
                <a:off x="3762663" y="4230676"/>
                <a:ext cx="331733" cy="539489"/>
              </a:xfrm>
              <a:custGeom>
                <a:avLst/>
                <a:gdLst>
                  <a:gd name="connsiteX0" fmla="*/ 150590 w 386143"/>
                  <a:gd name="connsiteY0" fmla="*/ 0 h 627974"/>
                  <a:gd name="connsiteX1" fmla="*/ 194215 w 386143"/>
                  <a:gd name="connsiteY1" fmla="*/ 462248 h 627974"/>
                  <a:gd name="connsiteX2" fmla="*/ 314611 w 386143"/>
                  <a:gd name="connsiteY2" fmla="*/ 466630 h 627974"/>
                  <a:gd name="connsiteX3" fmla="*/ 386144 w 386143"/>
                  <a:gd name="connsiteY3" fmla="*/ 516445 h 627974"/>
                  <a:gd name="connsiteX4" fmla="*/ 316421 w 386143"/>
                  <a:gd name="connsiteY4" fmla="*/ 557975 h 627974"/>
                  <a:gd name="connsiteX5" fmla="*/ 263843 w 386143"/>
                  <a:gd name="connsiteY5" fmla="*/ 583978 h 627974"/>
                  <a:gd name="connsiteX6" fmla="*/ 85820 w 386143"/>
                  <a:gd name="connsiteY6" fmla="*/ 625793 h 627974"/>
                  <a:gd name="connsiteX7" fmla="*/ 20574 w 386143"/>
                  <a:gd name="connsiteY7" fmla="*/ 552545 h 627974"/>
                  <a:gd name="connsiteX8" fmla="*/ 0 w 386143"/>
                  <a:gd name="connsiteY8" fmla="*/ 185261 h 627974"/>
                  <a:gd name="connsiteX9" fmla="*/ 150590 w 386143"/>
                  <a:gd name="connsiteY9" fmla="*/ 0 h 62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6143" h="627974">
                    <a:moveTo>
                      <a:pt x="150590" y="0"/>
                    </a:moveTo>
                    <a:cubicBezTo>
                      <a:pt x="182785" y="139541"/>
                      <a:pt x="195739" y="294989"/>
                      <a:pt x="194215" y="462248"/>
                    </a:cubicBezTo>
                    <a:cubicBezTo>
                      <a:pt x="210884" y="457391"/>
                      <a:pt x="259652" y="445389"/>
                      <a:pt x="314611" y="466630"/>
                    </a:cubicBezTo>
                    <a:cubicBezTo>
                      <a:pt x="350996" y="480727"/>
                      <a:pt x="374332" y="503206"/>
                      <a:pt x="386144" y="516445"/>
                    </a:cubicBezTo>
                    <a:cubicBezTo>
                      <a:pt x="365188" y="530257"/>
                      <a:pt x="342138" y="544640"/>
                      <a:pt x="316421" y="557975"/>
                    </a:cubicBezTo>
                    <a:cubicBezTo>
                      <a:pt x="288703" y="572262"/>
                      <a:pt x="263843" y="583978"/>
                      <a:pt x="263843" y="583978"/>
                    </a:cubicBezTo>
                    <a:cubicBezTo>
                      <a:pt x="263843" y="583978"/>
                      <a:pt x="87821" y="625221"/>
                      <a:pt x="85820" y="625793"/>
                    </a:cubicBezTo>
                    <a:cubicBezTo>
                      <a:pt x="39338" y="637508"/>
                      <a:pt x="26194" y="600456"/>
                      <a:pt x="20574" y="552545"/>
                    </a:cubicBezTo>
                    <a:cubicBezTo>
                      <a:pt x="5334" y="422624"/>
                      <a:pt x="15526" y="340519"/>
                      <a:pt x="0" y="185261"/>
                    </a:cubicBezTo>
                    <a:cubicBezTo>
                      <a:pt x="50102" y="123349"/>
                      <a:pt x="100298" y="61627"/>
                      <a:pt x="150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E7A8914D-B0EA-A5DC-F5E9-0944A384D967}"/>
                  </a:ext>
                </a:extLst>
              </p:cNvPr>
              <p:cNvSpPr/>
              <p:nvPr/>
            </p:nvSpPr>
            <p:spPr>
              <a:xfrm>
                <a:off x="3989165" y="4674270"/>
                <a:ext cx="144428" cy="176586"/>
              </a:xfrm>
              <a:custGeom>
                <a:avLst/>
                <a:gdLst>
                  <a:gd name="connsiteX0" fmla="*/ 122396 w 168117"/>
                  <a:gd name="connsiteY0" fmla="*/ 0 h 205549"/>
                  <a:gd name="connsiteX1" fmla="*/ 167735 w 168117"/>
                  <a:gd name="connsiteY1" fmla="*/ 96107 h 205549"/>
                  <a:gd name="connsiteX2" fmla="*/ 147923 w 168117"/>
                  <a:gd name="connsiteY2" fmla="*/ 180880 h 205549"/>
                  <a:gd name="connsiteX3" fmla="*/ 42386 w 168117"/>
                  <a:gd name="connsiteY3" fmla="*/ 205549 h 205549"/>
                  <a:gd name="connsiteX4" fmla="*/ 13716 w 168117"/>
                  <a:gd name="connsiteY4" fmla="*/ 179927 h 205549"/>
                  <a:gd name="connsiteX5" fmla="*/ 36004 w 168117"/>
                  <a:gd name="connsiteY5" fmla="*/ 145066 h 205549"/>
                  <a:gd name="connsiteX6" fmla="*/ 0 w 168117"/>
                  <a:gd name="connsiteY6" fmla="*/ 67532 h 205549"/>
                  <a:gd name="connsiteX7" fmla="*/ 122396 w 168117"/>
                  <a:gd name="connsiteY7" fmla="*/ 0 h 20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117" h="205549">
                    <a:moveTo>
                      <a:pt x="122396" y="0"/>
                    </a:moveTo>
                    <a:cubicBezTo>
                      <a:pt x="130969" y="8382"/>
                      <a:pt x="163830" y="42577"/>
                      <a:pt x="167735" y="96107"/>
                    </a:cubicBezTo>
                    <a:cubicBezTo>
                      <a:pt x="170783" y="137922"/>
                      <a:pt x="154781" y="169069"/>
                      <a:pt x="147923" y="180880"/>
                    </a:cubicBezTo>
                    <a:cubicBezTo>
                      <a:pt x="112776" y="189071"/>
                      <a:pt x="77534" y="197263"/>
                      <a:pt x="42386" y="205549"/>
                    </a:cubicBezTo>
                    <a:cubicBezTo>
                      <a:pt x="30480" y="200501"/>
                      <a:pt x="14669" y="192024"/>
                      <a:pt x="13716" y="179927"/>
                    </a:cubicBezTo>
                    <a:cubicBezTo>
                      <a:pt x="12668" y="166783"/>
                      <a:pt x="30289" y="160687"/>
                      <a:pt x="36004" y="145066"/>
                    </a:cubicBezTo>
                    <a:cubicBezTo>
                      <a:pt x="40577" y="132493"/>
                      <a:pt x="33909" y="104965"/>
                      <a:pt x="0" y="67532"/>
                    </a:cubicBezTo>
                    <a:cubicBezTo>
                      <a:pt x="39434" y="43148"/>
                      <a:pt x="100584" y="11049"/>
                      <a:pt x="122396" y="0"/>
                    </a:cubicBezTo>
                    <a:close/>
                  </a:path>
                </a:pathLst>
              </a:custGeom>
              <a:solidFill>
                <a:srgbClr val="FFAA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FF19AC25-E108-FB24-B2D4-41B8020FC2DA}"/>
                  </a:ext>
                </a:extLst>
              </p:cNvPr>
              <p:cNvSpPr/>
              <p:nvPr/>
            </p:nvSpPr>
            <p:spPr>
              <a:xfrm>
                <a:off x="3342060" y="5010283"/>
                <a:ext cx="17207" cy="24361"/>
              </a:xfrm>
              <a:custGeom>
                <a:avLst/>
                <a:gdLst>
                  <a:gd name="connsiteX0" fmla="*/ 5908 w 20029"/>
                  <a:gd name="connsiteY0" fmla="*/ 28356 h 28356"/>
                  <a:gd name="connsiteX1" fmla="*/ 5718 w 20029"/>
                  <a:gd name="connsiteY1" fmla="*/ 28356 h 28356"/>
                  <a:gd name="connsiteX2" fmla="*/ 3 w 20029"/>
                  <a:gd name="connsiteY2" fmla="*/ 21784 h 28356"/>
                  <a:gd name="connsiteX3" fmla="*/ 5622 w 20029"/>
                  <a:gd name="connsiteY3" fmla="*/ 8735 h 28356"/>
                  <a:gd name="connsiteX4" fmla="*/ 8861 w 20029"/>
                  <a:gd name="connsiteY4" fmla="*/ 3020 h 28356"/>
                  <a:gd name="connsiteX5" fmla="*/ 17052 w 20029"/>
                  <a:gd name="connsiteY5" fmla="*/ 829 h 28356"/>
                  <a:gd name="connsiteX6" fmla="*/ 19243 w 20029"/>
                  <a:gd name="connsiteY6" fmla="*/ 9021 h 28356"/>
                  <a:gd name="connsiteX7" fmla="*/ 16100 w 20029"/>
                  <a:gd name="connsiteY7" fmla="*/ 14545 h 28356"/>
                  <a:gd name="connsiteX8" fmla="*/ 11814 w 20029"/>
                  <a:gd name="connsiteY8" fmla="*/ 23118 h 28356"/>
                  <a:gd name="connsiteX9" fmla="*/ 5908 w 20029"/>
                  <a:gd name="connsiteY9" fmla="*/ 28356 h 2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29" h="28356">
                    <a:moveTo>
                      <a:pt x="5908" y="28356"/>
                    </a:moveTo>
                    <a:cubicBezTo>
                      <a:pt x="5813" y="28356"/>
                      <a:pt x="5813" y="28356"/>
                      <a:pt x="5718" y="28356"/>
                    </a:cubicBezTo>
                    <a:cubicBezTo>
                      <a:pt x="2384" y="28261"/>
                      <a:pt x="-93" y="25023"/>
                      <a:pt x="3" y="21784"/>
                    </a:cubicBezTo>
                    <a:cubicBezTo>
                      <a:pt x="3" y="20070"/>
                      <a:pt x="479" y="18165"/>
                      <a:pt x="5622" y="8735"/>
                    </a:cubicBezTo>
                    <a:cubicBezTo>
                      <a:pt x="6670" y="6830"/>
                      <a:pt x="7718" y="4925"/>
                      <a:pt x="8861" y="3020"/>
                    </a:cubicBezTo>
                    <a:cubicBezTo>
                      <a:pt x="10480" y="162"/>
                      <a:pt x="14195" y="-885"/>
                      <a:pt x="17052" y="829"/>
                    </a:cubicBezTo>
                    <a:cubicBezTo>
                      <a:pt x="19910" y="2448"/>
                      <a:pt x="20862" y="6163"/>
                      <a:pt x="19243" y="9021"/>
                    </a:cubicBezTo>
                    <a:cubicBezTo>
                      <a:pt x="18195" y="10830"/>
                      <a:pt x="17148" y="12735"/>
                      <a:pt x="16100" y="14545"/>
                    </a:cubicBezTo>
                    <a:cubicBezTo>
                      <a:pt x="12480" y="21213"/>
                      <a:pt x="11909" y="22832"/>
                      <a:pt x="11814" y="23118"/>
                    </a:cubicBezTo>
                    <a:cubicBezTo>
                      <a:pt x="11718" y="26261"/>
                      <a:pt x="9147" y="28356"/>
                      <a:pt x="5908" y="28356"/>
                    </a:cubicBezTo>
                    <a:close/>
                  </a:path>
                </a:pathLst>
              </a:custGeom>
              <a:solidFill>
                <a:srgbClr val="AED0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CDFE56E5-475E-8452-E0BB-A99ECE82E53F}"/>
                  </a:ext>
                </a:extLst>
              </p:cNvPr>
              <p:cNvSpPr/>
              <p:nvPr/>
            </p:nvSpPr>
            <p:spPr>
              <a:xfrm>
                <a:off x="3368524" y="4911631"/>
                <a:ext cx="88941" cy="79562"/>
              </a:xfrm>
              <a:custGeom>
                <a:avLst/>
                <a:gdLst>
                  <a:gd name="connsiteX0" fmla="*/ 5965 w 103529"/>
                  <a:gd name="connsiteY0" fmla="*/ 92611 h 92611"/>
                  <a:gd name="connsiteX1" fmla="*/ 2346 w 103529"/>
                  <a:gd name="connsiteY1" fmla="*/ 91373 h 92611"/>
                  <a:gd name="connsiteX2" fmla="*/ 1203 w 103529"/>
                  <a:gd name="connsiteY2" fmla="*/ 82991 h 92611"/>
                  <a:gd name="connsiteX3" fmla="*/ 28730 w 103529"/>
                  <a:gd name="connsiteY3" fmla="*/ 51558 h 92611"/>
                  <a:gd name="connsiteX4" fmla="*/ 37207 w 103529"/>
                  <a:gd name="connsiteY4" fmla="*/ 51558 h 92611"/>
                  <a:gd name="connsiteX5" fmla="*/ 37207 w 103529"/>
                  <a:gd name="connsiteY5" fmla="*/ 60036 h 92611"/>
                  <a:gd name="connsiteX6" fmla="*/ 10728 w 103529"/>
                  <a:gd name="connsiteY6" fmla="*/ 90230 h 92611"/>
                  <a:gd name="connsiteX7" fmla="*/ 5965 w 103529"/>
                  <a:gd name="connsiteY7" fmla="*/ 92611 h 92611"/>
                  <a:gd name="connsiteX8" fmla="*/ 63687 w 103529"/>
                  <a:gd name="connsiteY8" fmla="*/ 34794 h 92611"/>
                  <a:gd name="connsiteX9" fmla="*/ 58924 w 103529"/>
                  <a:gd name="connsiteY9" fmla="*/ 32508 h 92611"/>
                  <a:gd name="connsiteX10" fmla="*/ 59972 w 103529"/>
                  <a:gd name="connsiteY10" fmla="*/ 24126 h 92611"/>
                  <a:gd name="connsiteX11" fmla="*/ 94548 w 103529"/>
                  <a:gd name="connsiteY11" fmla="*/ 790 h 92611"/>
                  <a:gd name="connsiteX12" fmla="*/ 102739 w 103529"/>
                  <a:gd name="connsiteY12" fmla="*/ 2886 h 92611"/>
                  <a:gd name="connsiteX13" fmla="*/ 100644 w 103529"/>
                  <a:gd name="connsiteY13" fmla="*/ 11077 h 92611"/>
                  <a:gd name="connsiteX14" fmla="*/ 67306 w 103529"/>
                  <a:gd name="connsiteY14" fmla="*/ 33556 h 92611"/>
                  <a:gd name="connsiteX15" fmla="*/ 63687 w 103529"/>
                  <a:gd name="connsiteY15" fmla="*/ 34794 h 9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529" h="92611">
                    <a:moveTo>
                      <a:pt x="5965" y="92611"/>
                    </a:moveTo>
                    <a:cubicBezTo>
                      <a:pt x="4727" y="92611"/>
                      <a:pt x="3394" y="92230"/>
                      <a:pt x="2346" y="91373"/>
                    </a:cubicBezTo>
                    <a:cubicBezTo>
                      <a:pt x="-226" y="89373"/>
                      <a:pt x="-797" y="85658"/>
                      <a:pt x="1203" y="82991"/>
                    </a:cubicBezTo>
                    <a:cubicBezTo>
                      <a:pt x="9680" y="72037"/>
                      <a:pt x="18919" y="61465"/>
                      <a:pt x="28730" y="51558"/>
                    </a:cubicBezTo>
                    <a:cubicBezTo>
                      <a:pt x="31016" y="49177"/>
                      <a:pt x="34826" y="49177"/>
                      <a:pt x="37207" y="51558"/>
                    </a:cubicBezTo>
                    <a:cubicBezTo>
                      <a:pt x="39493" y="53844"/>
                      <a:pt x="39493" y="57655"/>
                      <a:pt x="37207" y="60036"/>
                    </a:cubicBezTo>
                    <a:cubicBezTo>
                      <a:pt x="27778" y="69466"/>
                      <a:pt x="18824" y="79657"/>
                      <a:pt x="10728" y="90230"/>
                    </a:cubicBezTo>
                    <a:cubicBezTo>
                      <a:pt x="9489" y="91849"/>
                      <a:pt x="7680" y="92611"/>
                      <a:pt x="5965" y="92611"/>
                    </a:cubicBezTo>
                    <a:close/>
                    <a:moveTo>
                      <a:pt x="63687" y="34794"/>
                    </a:moveTo>
                    <a:cubicBezTo>
                      <a:pt x="61877" y="34794"/>
                      <a:pt x="60163" y="34032"/>
                      <a:pt x="58924" y="32508"/>
                    </a:cubicBezTo>
                    <a:cubicBezTo>
                      <a:pt x="56924" y="29937"/>
                      <a:pt x="57400" y="26127"/>
                      <a:pt x="59972" y="24126"/>
                    </a:cubicBezTo>
                    <a:cubicBezTo>
                      <a:pt x="70926" y="15649"/>
                      <a:pt x="82546" y="7839"/>
                      <a:pt x="94548" y="790"/>
                    </a:cubicBezTo>
                    <a:cubicBezTo>
                      <a:pt x="97405" y="-829"/>
                      <a:pt x="101025" y="124"/>
                      <a:pt x="102739" y="2886"/>
                    </a:cubicBezTo>
                    <a:cubicBezTo>
                      <a:pt x="104359" y="5743"/>
                      <a:pt x="103406" y="9363"/>
                      <a:pt x="100644" y="11077"/>
                    </a:cubicBezTo>
                    <a:cubicBezTo>
                      <a:pt x="89119" y="17840"/>
                      <a:pt x="77879" y="25460"/>
                      <a:pt x="67306" y="33556"/>
                    </a:cubicBezTo>
                    <a:cubicBezTo>
                      <a:pt x="66259" y="34318"/>
                      <a:pt x="65020" y="34794"/>
                      <a:pt x="63687" y="34794"/>
                    </a:cubicBezTo>
                    <a:close/>
                  </a:path>
                </a:pathLst>
              </a:custGeom>
              <a:solidFill>
                <a:srgbClr val="AED0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5E6ED418-035B-0B3C-AFE0-414A70849C2B}"/>
                  </a:ext>
                </a:extLst>
              </p:cNvPr>
              <p:cNvSpPr/>
              <p:nvPr/>
            </p:nvSpPr>
            <p:spPr>
              <a:xfrm>
                <a:off x="3478162" y="4887321"/>
                <a:ext cx="24041" cy="25643"/>
              </a:xfrm>
              <a:custGeom>
                <a:avLst/>
                <a:gdLst>
                  <a:gd name="connsiteX0" fmla="*/ 21982 w 27984"/>
                  <a:gd name="connsiteY0" fmla="*/ 29849 h 29849"/>
                  <a:gd name="connsiteX1" fmla="*/ 15981 w 27984"/>
                  <a:gd name="connsiteY1" fmla="*/ 23944 h 29849"/>
                  <a:gd name="connsiteX2" fmla="*/ 15885 w 27984"/>
                  <a:gd name="connsiteY2" fmla="*/ 15943 h 29849"/>
                  <a:gd name="connsiteX3" fmla="*/ 8837 w 27984"/>
                  <a:gd name="connsiteY3" fmla="*/ 19753 h 29849"/>
                  <a:gd name="connsiteX4" fmla="*/ 741 w 27984"/>
                  <a:gd name="connsiteY4" fmla="*/ 17372 h 29849"/>
                  <a:gd name="connsiteX5" fmla="*/ 3122 w 27984"/>
                  <a:gd name="connsiteY5" fmla="*/ 9275 h 29849"/>
                  <a:gd name="connsiteX6" fmla="*/ 18838 w 27984"/>
                  <a:gd name="connsiteY6" fmla="*/ 703 h 29849"/>
                  <a:gd name="connsiteX7" fmla="*/ 24744 w 27984"/>
                  <a:gd name="connsiteY7" fmla="*/ 798 h 29849"/>
                  <a:gd name="connsiteX8" fmla="*/ 27697 w 27984"/>
                  <a:gd name="connsiteY8" fmla="*/ 5847 h 29849"/>
                  <a:gd name="connsiteX9" fmla="*/ 27982 w 27984"/>
                  <a:gd name="connsiteY9" fmla="*/ 23754 h 29849"/>
                  <a:gd name="connsiteX10" fmla="*/ 21982 w 27984"/>
                  <a:gd name="connsiteY10" fmla="*/ 29849 h 29849"/>
                  <a:gd name="connsiteX11" fmla="*/ 21982 w 27984"/>
                  <a:gd name="connsiteY11" fmla="*/ 29849 h 2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84" h="29849">
                    <a:moveTo>
                      <a:pt x="21982" y="29849"/>
                    </a:moveTo>
                    <a:cubicBezTo>
                      <a:pt x="18743" y="29849"/>
                      <a:pt x="16076" y="27278"/>
                      <a:pt x="15981" y="23944"/>
                    </a:cubicBezTo>
                    <a:lnTo>
                      <a:pt x="15885" y="15943"/>
                    </a:lnTo>
                    <a:lnTo>
                      <a:pt x="8837" y="19753"/>
                    </a:lnTo>
                    <a:cubicBezTo>
                      <a:pt x="5884" y="21277"/>
                      <a:pt x="2265" y="20229"/>
                      <a:pt x="741" y="17372"/>
                    </a:cubicBezTo>
                    <a:cubicBezTo>
                      <a:pt x="-878" y="14514"/>
                      <a:pt x="265" y="10895"/>
                      <a:pt x="3122" y="9275"/>
                    </a:cubicBezTo>
                    <a:lnTo>
                      <a:pt x="18838" y="703"/>
                    </a:lnTo>
                    <a:cubicBezTo>
                      <a:pt x="20648" y="-250"/>
                      <a:pt x="22934" y="-250"/>
                      <a:pt x="24744" y="798"/>
                    </a:cubicBezTo>
                    <a:cubicBezTo>
                      <a:pt x="26553" y="1846"/>
                      <a:pt x="27697" y="3751"/>
                      <a:pt x="27697" y="5847"/>
                    </a:cubicBezTo>
                    <a:lnTo>
                      <a:pt x="27982" y="23754"/>
                    </a:lnTo>
                    <a:cubicBezTo>
                      <a:pt x="28077" y="27087"/>
                      <a:pt x="25410" y="29754"/>
                      <a:pt x="21982" y="29849"/>
                    </a:cubicBezTo>
                    <a:lnTo>
                      <a:pt x="21982" y="29849"/>
                    </a:lnTo>
                    <a:close/>
                  </a:path>
                </a:pathLst>
              </a:custGeom>
              <a:solidFill>
                <a:srgbClr val="AED0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2877E6D6-652F-97B7-8C5A-F08B4AA5BEFC}"/>
                  </a:ext>
                </a:extLst>
              </p:cNvPr>
              <p:cNvSpPr/>
              <p:nvPr/>
            </p:nvSpPr>
            <p:spPr>
              <a:xfrm>
                <a:off x="3492382" y="4933094"/>
                <a:ext cx="18493" cy="588922"/>
              </a:xfrm>
              <a:custGeom>
                <a:avLst/>
                <a:gdLst>
                  <a:gd name="connsiteX0" fmla="*/ 15526 w 21526"/>
                  <a:gd name="connsiteY0" fmla="*/ 685514 h 685514"/>
                  <a:gd name="connsiteX1" fmla="*/ 9525 w 21526"/>
                  <a:gd name="connsiteY1" fmla="*/ 679609 h 685514"/>
                  <a:gd name="connsiteX2" fmla="*/ 9049 w 21526"/>
                  <a:gd name="connsiteY2" fmla="*/ 644176 h 685514"/>
                  <a:gd name="connsiteX3" fmla="*/ 14954 w 21526"/>
                  <a:gd name="connsiteY3" fmla="*/ 638080 h 685514"/>
                  <a:gd name="connsiteX4" fmla="*/ 15049 w 21526"/>
                  <a:gd name="connsiteY4" fmla="*/ 638080 h 685514"/>
                  <a:gd name="connsiteX5" fmla="*/ 21050 w 21526"/>
                  <a:gd name="connsiteY5" fmla="*/ 643985 h 685514"/>
                  <a:gd name="connsiteX6" fmla="*/ 21527 w 21526"/>
                  <a:gd name="connsiteY6" fmla="*/ 679418 h 685514"/>
                  <a:gd name="connsiteX7" fmla="*/ 15526 w 21526"/>
                  <a:gd name="connsiteY7" fmla="*/ 685514 h 685514"/>
                  <a:gd name="connsiteX8" fmla="*/ 15526 w 21526"/>
                  <a:gd name="connsiteY8" fmla="*/ 685514 h 685514"/>
                  <a:gd name="connsiteX9" fmla="*/ 14478 w 21526"/>
                  <a:gd name="connsiteY9" fmla="*/ 614648 h 685514"/>
                  <a:gd name="connsiteX10" fmla="*/ 8477 w 21526"/>
                  <a:gd name="connsiteY10" fmla="*/ 608743 h 685514"/>
                  <a:gd name="connsiteX11" fmla="*/ 8001 w 21526"/>
                  <a:gd name="connsiteY11" fmla="*/ 573310 h 685514"/>
                  <a:gd name="connsiteX12" fmla="*/ 13906 w 21526"/>
                  <a:gd name="connsiteY12" fmla="*/ 567214 h 685514"/>
                  <a:gd name="connsiteX13" fmla="*/ 20003 w 21526"/>
                  <a:gd name="connsiteY13" fmla="*/ 573119 h 685514"/>
                  <a:gd name="connsiteX14" fmla="*/ 20479 w 21526"/>
                  <a:gd name="connsiteY14" fmla="*/ 608552 h 685514"/>
                  <a:gd name="connsiteX15" fmla="*/ 14478 w 21526"/>
                  <a:gd name="connsiteY15" fmla="*/ 614648 h 685514"/>
                  <a:gd name="connsiteX16" fmla="*/ 14478 w 21526"/>
                  <a:gd name="connsiteY16" fmla="*/ 614648 h 685514"/>
                  <a:gd name="connsiteX17" fmla="*/ 13526 w 21526"/>
                  <a:gd name="connsiteY17" fmla="*/ 543783 h 685514"/>
                  <a:gd name="connsiteX18" fmla="*/ 7525 w 21526"/>
                  <a:gd name="connsiteY18" fmla="*/ 537877 h 685514"/>
                  <a:gd name="connsiteX19" fmla="*/ 7048 w 21526"/>
                  <a:gd name="connsiteY19" fmla="*/ 502444 h 685514"/>
                  <a:gd name="connsiteX20" fmla="*/ 12954 w 21526"/>
                  <a:gd name="connsiteY20" fmla="*/ 496348 h 685514"/>
                  <a:gd name="connsiteX21" fmla="*/ 13049 w 21526"/>
                  <a:gd name="connsiteY21" fmla="*/ 496348 h 685514"/>
                  <a:gd name="connsiteX22" fmla="*/ 19050 w 21526"/>
                  <a:gd name="connsiteY22" fmla="*/ 502253 h 685514"/>
                  <a:gd name="connsiteX23" fmla="*/ 19526 w 21526"/>
                  <a:gd name="connsiteY23" fmla="*/ 537686 h 685514"/>
                  <a:gd name="connsiteX24" fmla="*/ 13526 w 21526"/>
                  <a:gd name="connsiteY24" fmla="*/ 543783 h 685514"/>
                  <a:gd name="connsiteX25" fmla="*/ 13526 w 21526"/>
                  <a:gd name="connsiteY25" fmla="*/ 543783 h 685514"/>
                  <a:gd name="connsiteX26" fmla="*/ 12478 w 21526"/>
                  <a:gd name="connsiteY26" fmla="*/ 472821 h 685514"/>
                  <a:gd name="connsiteX27" fmla="*/ 6477 w 21526"/>
                  <a:gd name="connsiteY27" fmla="*/ 466916 h 685514"/>
                  <a:gd name="connsiteX28" fmla="*/ 6001 w 21526"/>
                  <a:gd name="connsiteY28" fmla="*/ 431483 h 685514"/>
                  <a:gd name="connsiteX29" fmla="*/ 11906 w 21526"/>
                  <a:gd name="connsiteY29" fmla="*/ 425387 h 685514"/>
                  <a:gd name="connsiteX30" fmla="*/ 12002 w 21526"/>
                  <a:gd name="connsiteY30" fmla="*/ 425387 h 685514"/>
                  <a:gd name="connsiteX31" fmla="*/ 18002 w 21526"/>
                  <a:gd name="connsiteY31" fmla="*/ 431292 h 685514"/>
                  <a:gd name="connsiteX32" fmla="*/ 18479 w 21526"/>
                  <a:gd name="connsiteY32" fmla="*/ 466725 h 685514"/>
                  <a:gd name="connsiteX33" fmla="*/ 12478 w 21526"/>
                  <a:gd name="connsiteY33" fmla="*/ 472821 h 685514"/>
                  <a:gd name="connsiteX34" fmla="*/ 12478 w 21526"/>
                  <a:gd name="connsiteY34" fmla="*/ 472821 h 685514"/>
                  <a:gd name="connsiteX35" fmla="*/ 11525 w 21526"/>
                  <a:gd name="connsiteY35" fmla="*/ 401955 h 685514"/>
                  <a:gd name="connsiteX36" fmla="*/ 5524 w 21526"/>
                  <a:gd name="connsiteY36" fmla="*/ 396050 h 685514"/>
                  <a:gd name="connsiteX37" fmla="*/ 5048 w 21526"/>
                  <a:gd name="connsiteY37" fmla="*/ 360617 h 685514"/>
                  <a:gd name="connsiteX38" fmla="*/ 10954 w 21526"/>
                  <a:gd name="connsiteY38" fmla="*/ 354521 h 685514"/>
                  <a:gd name="connsiteX39" fmla="*/ 17050 w 21526"/>
                  <a:gd name="connsiteY39" fmla="*/ 360426 h 685514"/>
                  <a:gd name="connsiteX40" fmla="*/ 17526 w 21526"/>
                  <a:gd name="connsiteY40" fmla="*/ 395859 h 685514"/>
                  <a:gd name="connsiteX41" fmla="*/ 11525 w 21526"/>
                  <a:gd name="connsiteY41" fmla="*/ 401955 h 685514"/>
                  <a:gd name="connsiteX42" fmla="*/ 11525 w 21526"/>
                  <a:gd name="connsiteY42" fmla="*/ 401955 h 685514"/>
                  <a:gd name="connsiteX43" fmla="*/ 10478 w 21526"/>
                  <a:gd name="connsiteY43" fmla="*/ 331089 h 685514"/>
                  <a:gd name="connsiteX44" fmla="*/ 4477 w 21526"/>
                  <a:gd name="connsiteY44" fmla="*/ 325184 h 685514"/>
                  <a:gd name="connsiteX45" fmla="*/ 4001 w 21526"/>
                  <a:gd name="connsiteY45" fmla="*/ 289751 h 685514"/>
                  <a:gd name="connsiteX46" fmla="*/ 9906 w 21526"/>
                  <a:gd name="connsiteY46" fmla="*/ 283655 h 685514"/>
                  <a:gd name="connsiteX47" fmla="*/ 10001 w 21526"/>
                  <a:gd name="connsiteY47" fmla="*/ 283655 h 685514"/>
                  <a:gd name="connsiteX48" fmla="*/ 16002 w 21526"/>
                  <a:gd name="connsiteY48" fmla="*/ 289560 h 685514"/>
                  <a:gd name="connsiteX49" fmla="*/ 16478 w 21526"/>
                  <a:gd name="connsiteY49" fmla="*/ 324993 h 685514"/>
                  <a:gd name="connsiteX50" fmla="*/ 10478 w 21526"/>
                  <a:gd name="connsiteY50" fmla="*/ 331089 h 685514"/>
                  <a:gd name="connsiteX51" fmla="*/ 10478 w 21526"/>
                  <a:gd name="connsiteY51" fmla="*/ 331089 h 685514"/>
                  <a:gd name="connsiteX52" fmla="*/ 9525 w 21526"/>
                  <a:gd name="connsiteY52" fmla="*/ 260128 h 685514"/>
                  <a:gd name="connsiteX53" fmla="*/ 3524 w 21526"/>
                  <a:gd name="connsiteY53" fmla="*/ 254222 h 685514"/>
                  <a:gd name="connsiteX54" fmla="*/ 3048 w 21526"/>
                  <a:gd name="connsiteY54" fmla="*/ 218789 h 685514"/>
                  <a:gd name="connsiteX55" fmla="*/ 8954 w 21526"/>
                  <a:gd name="connsiteY55" fmla="*/ 212693 h 685514"/>
                  <a:gd name="connsiteX56" fmla="*/ 15049 w 21526"/>
                  <a:gd name="connsiteY56" fmla="*/ 218599 h 685514"/>
                  <a:gd name="connsiteX57" fmla="*/ 15526 w 21526"/>
                  <a:gd name="connsiteY57" fmla="*/ 254032 h 685514"/>
                  <a:gd name="connsiteX58" fmla="*/ 9525 w 21526"/>
                  <a:gd name="connsiteY58" fmla="*/ 260128 h 685514"/>
                  <a:gd name="connsiteX59" fmla="*/ 9525 w 21526"/>
                  <a:gd name="connsiteY59" fmla="*/ 260128 h 685514"/>
                  <a:gd name="connsiteX60" fmla="*/ 8477 w 21526"/>
                  <a:gd name="connsiteY60" fmla="*/ 189262 h 685514"/>
                  <a:gd name="connsiteX61" fmla="*/ 2477 w 21526"/>
                  <a:gd name="connsiteY61" fmla="*/ 183356 h 685514"/>
                  <a:gd name="connsiteX62" fmla="*/ 2000 w 21526"/>
                  <a:gd name="connsiteY62" fmla="*/ 147923 h 685514"/>
                  <a:gd name="connsiteX63" fmla="*/ 7906 w 21526"/>
                  <a:gd name="connsiteY63" fmla="*/ 141827 h 685514"/>
                  <a:gd name="connsiteX64" fmla="*/ 8001 w 21526"/>
                  <a:gd name="connsiteY64" fmla="*/ 141827 h 685514"/>
                  <a:gd name="connsiteX65" fmla="*/ 14002 w 21526"/>
                  <a:gd name="connsiteY65" fmla="*/ 147733 h 685514"/>
                  <a:gd name="connsiteX66" fmla="*/ 14478 w 21526"/>
                  <a:gd name="connsiteY66" fmla="*/ 183166 h 685514"/>
                  <a:gd name="connsiteX67" fmla="*/ 8477 w 21526"/>
                  <a:gd name="connsiteY67" fmla="*/ 189262 h 685514"/>
                  <a:gd name="connsiteX68" fmla="*/ 8477 w 21526"/>
                  <a:gd name="connsiteY68" fmla="*/ 189262 h 685514"/>
                  <a:gd name="connsiteX69" fmla="*/ 7525 w 21526"/>
                  <a:gd name="connsiteY69" fmla="*/ 118301 h 685514"/>
                  <a:gd name="connsiteX70" fmla="*/ 1524 w 21526"/>
                  <a:gd name="connsiteY70" fmla="*/ 112395 h 685514"/>
                  <a:gd name="connsiteX71" fmla="*/ 1048 w 21526"/>
                  <a:gd name="connsiteY71" fmla="*/ 76962 h 685514"/>
                  <a:gd name="connsiteX72" fmla="*/ 6953 w 21526"/>
                  <a:gd name="connsiteY72" fmla="*/ 70866 h 685514"/>
                  <a:gd name="connsiteX73" fmla="*/ 7048 w 21526"/>
                  <a:gd name="connsiteY73" fmla="*/ 70866 h 685514"/>
                  <a:gd name="connsiteX74" fmla="*/ 13049 w 21526"/>
                  <a:gd name="connsiteY74" fmla="*/ 76772 h 685514"/>
                  <a:gd name="connsiteX75" fmla="*/ 13526 w 21526"/>
                  <a:gd name="connsiteY75" fmla="*/ 112204 h 685514"/>
                  <a:gd name="connsiteX76" fmla="*/ 7525 w 21526"/>
                  <a:gd name="connsiteY76" fmla="*/ 118301 h 685514"/>
                  <a:gd name="connsiteX77" fmla="*/ 7525 w 21526"/>
                  <a:gd name="connsiteY77" fmla="*/ 118301 h 685514"/>
                  <a:gd name="connsiteX78" fmla="*/ 6477 w 21526"/>
                  <a:gd name="connsiteY78" fmla="*/ 47435 h 685514"/>
                  <a:gd name="connsiteX79" fmla="*/ 476 w 21526"/>
                  <a:gd name="connsiteY79" fmla="*/ 41529 h 685514"/>
                  <a:gd name="connsiteX80" fmla="*/ 0 w 21526"/>
                  <a:gd name="connsiteY80" fmla="*/ 6096 h 685514"/>
                  <a:gd name="connsiteX81" fmla="*/ 5905 w 21526"/>
                  <a:gd name="connsiteY81" fmla="*/ 0 h 685514"/>
                  <a:gd name="connsiteX82" fmla="*/ 6001 w 21526"/>
                  <a:gd name="connsiteY82" fmla="*/ 0 h 685514"/>
                  <a:gd name="connsiteX83" fmla="*/ 12002 w 21526"/>
                  <a:gd name="connsiteY83" fmla="*/ 5906 h 685514"/>
                  <a:gd name="connsiteX84" fmla="*/ 12478 w 21526"/>
                  <a:gd name="connsiteY84" fmla="*/ 41339 h 685514"/>
                  <a:gd name="connsiteX85" fmla="*/ 6477 w 21526"/>
                  <a:gd name="connsiteY85" fmla="*/ 47435 h 685514"/>
                  <a:gd name="connsiteX86" fmla="*/ 6477 w 21526"/>
                  <a:gd name="connsiteY86" fmla="*/ 47435 h 68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21526" h="685514">
                    <a:moveTo>
                      <a:pt x="15526" y="685514"/>
                    </a:moveTo>
                    <a:cubicBezTo>
                      <a:pt x="12287" y="685514"/>
                      <a:pt x="9620" y="682943"/>
                      <a:pt x="9525" y="679609"/>
                    </a:cubicBezTo>
                    <a:lnTo>
                      <a:pt x="9049" y="644176"/>
                    </a:lnTo>
                    <a:cubicBezTo>
                      <a:pt x="9049" y="640842"/>
                      <a:pt x="11621" y="638175"/>
                      <a:pt x="14954" y="638080"/>
                    </a:cubicBezTo>
                    <a:lnTo>
                      <a:pt x="15049" y="638080"/>
                    </a:lnTo>
                    <a:cubicBezTo>
                      <a:pt x="18288" y="638080"/>
                      <a:pt x="20955" y="640652"/>
                      <a:pt x="21050" y="643985"/>
                    </a:cubicBezTo>
                    <a:lnTo>
                      <a:pt x="21527" y="679418"/>
                    </a:lnTo>
                    <a:cubicBezTo>
                      <a:pt x="21527" y="682847"/>
                      <a:pt x="18860" y="685514"/>
                      <a:pt x="15526" y="685514"/>
                    </a:cubicBezTo>
                    <a:cubicBezTo>
                      <a:pt x="15621" y="685514"/>
                      <a:pt x="15526" y="685514"/>
                      <a:pt x="15526" y="685514"/>
                    </a:cubicBezTo>
                    <a:close/>
                    <a:moveTo>
                      <a:pt x="14478" y="614648"/>
                    </a:moveTo>
                    <a:cubicBezTo>
                      <a:pt x="11239" y="614648"/>
                      <a:pt x="8572" y="612077"/>
                      <a:pt x="8477" y="608743"/>
                    </a:cubicBezTo>
                    <a:lnTo>
                      <a:pt x="8001" y="573310"/>
                    </a:lnTo>
                    <a:cubicBezTo>
                      <a:pt x="8001" y="569976"/>
                      <a:pt x="10573" y="567309"/>
                      <a:pt x="13906" y="567214"/>
                    </a:cubicBezTo>
                    <a:cubicBezTo>
                      <a:pt x="16954" y="567690"/>
                      <a:pt x="19907" y="569786"/>
                      <a:pt x="20003" y="573119"/>
                    </a:cubicBezTo>
                    <a:lnTo>
                      <a:pt x="20479" y="608552"/>
                    </a:lnTo>
                    <a:cubicBezTo>
                      <a:pt x="20574" y="611886"/>
                      <a:pt x="17907" y="614553"/>
                      <a:pt x="14478" y="614648"/>
                    </a:cubicBezTo>
                    <a:cubicBezTo>
                      <a:pt x="14573" y="614648"/>
                      <a:pt x="14478" y="614648"/>
                      <a:pt x="14478" y="614648"/>
                    </a:cubicBezTo>
                    <a:close/>
                    <a:moveTo>
                      <a:pt x="13526" y="543783"/>
                    </a:moveTo>
                    <a:cubicBezTo>
                      <a:pt x="10287" y="543783"/>
                      <a:pt x="7620" y="541211"/>
                      <a:pt x="7525" y="537877"/>
                    </a:cubicBezTo>
                    <a:lnTo>
                      <a:pt x="7048" y="502444"/>
                    </a:lnTo>
                    <a:cubicBezTo>
                      <a:pt x="7048" y="499110"/>
                      <a:pt x="9620" y="496443"/>
                      <a:pt x="12954" y="496348"/>
                    </a:cubicBezTo>
                    <a:cubicBezTo>
                      <a:pt x="12954" y="496348"/>
                      <a:pt x="12954" y="496348"/>
                      <a:pt x="13049" y="496348"/>
                    </a:cubicBezTo>
                    <a:cubicBezTo>
                      <a:pt x="16288" y="496348"/>
                      <a:pt x="18955" y="498920"/>
                      <a:pt x="19050" y="502253"/>
                    </a:cubicBezTo>
                    <a:lnTo>
                      <a:pt x="19526" y="537686"/>
                    </a:lnTo>
                    <a:cubicBezTo>
                      <a:pt x="19526" y="541020"/>
                      <a:pt x="16859" y="543687"/>
                      <a:pt x="13526" y="543783"/>
                    </a:cubicBezTo>
                    <a:lnTo>
                      <a:pt x="13526" y="543783"/>
                    </a:lnTo>
                    <a:close/>
                    <a:moveTo>
                      <a:pt x="12478" y="472821"/>
                    </a:moveTo>
                    <a:cubicBezTo>
                      <a:pt x="9239" y="472821"/>
                      <a:pt x="6572" y="470250"/>
                      <a:pt x="6477" y="466916"/>
                    </a:cubicBezTo>
                    <a:lnTo>
                      <a:pt x="6001" y="431483"/>
                    </a:lnTo>
                    <a:cubicBezTo>
                      <a:pt x="6001" y="428149"/>
                      <a:pt x="8572" y="425482"/>
                      <a:pt x="11906" y="425387"/>
                    </a:cubicBezTo>
                    <a:lnTo>
                      <a:pt x="12002" y="425387"/>
                    </a:lnTo>
                    <a:cubicBezTo>
                      <a:pt x="15240" y="425387"/>
                      <a:pt x="17907" y="427958"/>
                      <a:pt x="18002" y="431292"/>
                    </a:cubicBezTo>
                    <a:lnTo>
                      <a:pt x="18479" y="466725"/>
                    </a:lnTo>
                    <a:cubicBezTo>
                      <a:pt x="18479" y="470059"/>
                      <a:pt x="15907" y="472821"/>
                      <a:pt x="12478" y="472821"/>
                    </a:cubicBezTo>
                    <a:lnTo>
                      <a:pt x="12478" y="472821"/>
                    </a:lnTo>
                    <a:close/>
                    <a:moveTo>
                      <a:pt x="11525" y="401955"/>
                    </a:moveTo>
                    <a:cubicBezTo>
                      <a:pt x="8287" y="401955"/>
                      <a:pt x="5620" y="399383"/>
                      <a:pt x="5524" y="396050"/>
                    </a:cubicBezTo>
                    <a:lnTo>
                      <a:pt x="5048" y="360617"/>
                    </a:lnTo>
                    <a:cubicBezTo>
                      <a:pt x="5048" y="357283"/>
                      <a:pt x="7620" y="354616"/>
                      <a:pt x="10954" y="354521"/>
                    </a:cubicBezTo>
                    <a:cubicBezTo>
                      <a:pt x="13716" y="354521"/>
                      <a:pt x="16954" y="357092"/>
                      <a:pt x="17050" y="360426"/>
                    </a:cubicBezTo>
                    <a:lnTo>
                      <a:pt x="17526" y="395859"/>
                    </a:lnTo>
                    <a:cubicBezTo>
                      <a:pt x="17526" y="399193"/>
                      <a:pt x="14859" y="401860"/>
                      <a:pt x="11525" y="401955"/>
                    </a:cubicBezTo>
                    <a:lnTo>
                      <a:pt x="11525" y="401955"/>
                    </a:lnTo>
                    <a:close/>
                    <a:moveTo>
                      <a:pt x="10478" y="331089"/>
                    </a:moveTo>
                    <a:cubicBezTo>
                      <a:pt x="7239" y="331089"/>
                      <a:pt x="4572" y="328517"/>
                      <a:pt x="4477" y="325184"/>
                    </a:cubicBezTo>
                    <a:lnTo>
                      <a:pt x="4001" y="289751"/>
                    </a:lnTo>
                    <a:cubicBezTo>
                      <a:pt x="4001" y="286417"/>
                      <a:pt x="6572" y="283750"/>
                      <a:pt x="9906" y="283655"/>
                    </a:cubicBezTo>
                    <a:lnTo>
                      <a:pt x="10001" y="283655"/>
                    </a:lnTo>
                    <a:cubicBezTo>
                      <a:pt x="13240" y="283655"/>
                      <a:pt x="15907" y="286226"/>
                      <a:pt x="16002" y="289560"/>
                    </a:cubicBezTo>
                    <a:lnTo>
                      <a:pt x="16478" y="324993"/>
                    </a:lnTo>
                    <a:cubicBezTo>
                      <a:pt x="16478" y="328232"/>
                      <a:pt x="13906" y="330994"/>
                      <a:pt x="10478" y="331089"/>
                    </a:cubicBezTo>
                    <a:cubicBezTo>
                      <a:pt x="10573" y="331089"/>
                      <a:pt x="10478" y="331089"/>
                      <a:pt x="10478" y="331089"/>
                    </a:cubicBezTo>
                    <a:close/>
                    <a:moveTo>
                      <a:pt x="9525" y="260128"/>
                    </a:moveTo>
                    <a:cubicBezTo>
                      <a:pt x="6287" y="260128"/>
                      <a:pt x="3620" y="257556"/>
                      <a:pt x="3524" y="254222"/>
                    </a:cubicBezTo>
                    <a:lnTo>
                      <a:pt x="3048" y="218789"/>
                    </a:lnTo>
                    <a:cubicBezTo>
                      <a:pt x="3048" y="215456"/>
                      <a:pt x="5620" y="212789"/>
                      <a:pt x="8954" y="212693"/>
                    </a:cubicBezTo>
                    <a:cubicBezTo>
                      <a:pt x="11811" y="212408"/>
                      <a:pt x="14954" y="215265"/>
                      <a:pt x="15049" y="218599"/>
                    </a:cubicBezTo>
                    <a:lnTo>
                      <a:pt x="15526" y="254032"/>
                    </a:lnTo>
                    <a:cubicBezTo>
                      <a:pt x="15526" y="257366"/>
                      <a:pt x="12859" y="260128"/>
                      <a:pt x="9525" y="260128"/>
                    </a:cubicBezTo>
                    <a:cubicBezTo>
                      <a:pt x="9525" y="260128"/>
                      <a:pt x="9525" y="260128"/>
                      <a:pt x="9525" y="260128"/>
                    </a:cubicBezTo>
                    <a:close/>
                    <a:moveTo>
                      <a:pt x="8477" y="189262"/>
                    </a:moveTo>
                    <a:cubicBezTo>
                      <a:pt x="5239" y="189262"/>
                      <a:pt x="2572" y="186690"/>
                      <a:pt x="2477" y="183356"/>
                    </a:cubicBezTo>
                    <a:lnTo>
                      <a:pt x="2000" y="147923"/>
                    </a:lnTo>
                    <a:cubicBezTo>
                      <a:pt x="2000" y="144590"/>
                      <a:pt x="4572" y="141923"/>
                      <a:pt x="7906" y="141827"/>
                    </a:cubicBezTo>
                    <a:lnTo>
                      <a:pt x="8001" y="141827"/>
                    </a:lnTo>
                    <a:cubicBezTo>
                      <a:pt x="11239" y="141827"/>
                      <a:pt x="13906" y="144399"/>
                      <a:pt x="14002" y="147733"/>
                    </a:cubicBezTo>
                    <a:lnTo>
                      <a:pt x="14478" y="183166"/>
                    </a:lnTo>
                    <a:cubicBezTo>
                      <a:pt x="14478" y="186500"/>
                      <a:pt x="11906" y="189167"/>
                      <a:pt x="8477" y="189262"/>
                    </a:cubicBezTo>
                    <a:cubicBezTo>
                      <a:pt x="8572" y="189262"/>
                      <a:pt x="8477" y="189262"/>
                      <a:pt x="8477" y="189262"/>
                    </a:cubicBezTo>
                    <a:close/>
                    <a:moveTo>
                      <a:pt x="7525" y="118301"/>
                    </a:moveTo>
                    <a:cubicBezTo>
                      <a:pt x="4286" y="118301"/>
                      <a:pt x="1619" y="115729"/>
                      <a:pt x="1524" y="112395"/>
                    </a:cubicBezTo>
                    <a:lnTo>
                      <a:pt x="1048" y="76962"/>
                    </a:lnTo>
                    <a:cubicBezTo>
                      <a:pt x="1048" y="73628"/>
                      <a:pt x="3620" y="70961"/>
                      <a:pt x="6953" y="70866"/>
                    </a:cubicBezTo>
                    <a:lnTo>
                      <a:pt x="7048" y="70866"/>
                    </a:lnTo>
                    <a:cubicBezTo>
                      <a:pt x="10287" y="70866"/>
                      <a:pt x="12954" y="73438"/>
                      <a:pt x="13049" y="76772"/>
                    </a:cubicBezTo>
                    <a:lnTo>
                      <a:pt x="13526" y="112204"/>
                    </a:lnTo>
                    <a:cubicBezTo>
                      <a:pt x="13526" y="115538"/>
                      <a:pt x="10858" y="118301"/>
                      <a:pt x="7525" y="118301"/>
                    </a:cubicBezTo>
                    <a:cubicBezTo>
                      <a:pt x="7525" y="118301"/>
                      <a:pt x="7525" y="118301"/>
                      <a:pt x="7525" y="118301"/>
                    </a:cubicBezTo>
                    <a:close/>
                    <a:moveTo>
                      <a:pt x="6477" y="47435"/>
                    </a:moveTo>
                    <a:cubicBezTo>
                      <a:pt x="3238" y="47435"/>
                      <a:pt x="571" y="44863"/>
                      <a:pt x="476" y="41529"/>
                    </a:cubicBezTo>
                    <a:lnTo>
                      <a:pt x="0" y="6096"/>
                    </a:lnTo>
                    <a:cubicBezTo>
                      <a:pt x="0" y="2762"/>
                      <a:pt x="2572" y="95"/>
                      <a:pt x="5905" y="0"/>
                    </a:cubicBezTo>
                    <a:cubicBezTo>
                      <a:pt x="5905" y="0"/>
                      <a:pt x="5905" y="0"/>
                      <a:pt x="6001" y="0"/>
                    </a:cubicBezTo>
                    <a:cubicBezTo>
                      <a:pt x="9239" y="0"/>
                      <a:pt x="11906" y="2572"/>
                      <a:pt x="12002" y="5906"/>
                    </a:cubicBezTo>
                    <a:lnTo>
                      <a:pt x="12478" y="41339"/>
                    </a:lnTo>
                    <a:cubicBezTo>
                      <a:pt x="12478" y="44672"/>
                      <a:pt x="9906" y="47339"/>
                      <a:pt x="6477" y="47435"/>
                    </a:cubicBezTo>
                    <a:lnTo>
                      <a:pt x="6477" y="47435"/>
                    </a:lnTo>
                    <a:close/>
                  </a:path>
                </a:pathLst>
              </a:custGeom>
              <a:solidFill>
                <a:srgbClr val="AED0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9F7FEAA7-5424-AE34-4A52-B4CA18D2CB21}"/>
                  </a:ext>
                </a:extLst>
              </p:cNvPr>
              <p:cNvSpPr/>
              <p:nvPr/>
            </p:nvSpPr>
            <p:spPr>
              <a:xfrm>
                <a:off x="3500973" y="5542170"/>
                <a:ext cx="10556" cy="25752"/>
              </a:xfrm>
              <a:custGeom>
                <a:avLst/>
                <a:gdLst>
                  <a:gd name="connsiteX0" fmla="*/ 6287 w 12287"/>
                  <a:gd name="connsiteY0" fmla="*/ 29976 h 29976"/>
                  <a:gd name="connsiteX1" fmla="*/ 286 w 12287"/>
                  <a:gd name="connsiteY1" fmla="*/ 24071 h 29976"/>
                  <a:gd name="connsiteX2" fmla="*/ 0 w 12287"/>
                  <a:gd name="connsiteY2" fmla="*/ 6164 h 29976"/>
                  <a:gd name="connsiteX3" fmla="*/ 5906 w 12287"/>
                  <a:gd name="connsiteY3" fmla="*/ 68 h 29976"/>
                  <a:gd name="connsiteX4" fmla="*/ 12002 w 12287"/>
                  <a:gd name="connsiteY4" fmla="*/ 5973 h 29976"/>
                  <a:gd name="connsiteX5" fmla="*/ 12287 w 12287"/>
                  <a:gd name="connsiteY5" fmla="*/ 23880 h 29976"/>
                  <a:gd name="connsiteX6" fmla="*/ 6287 w 12287"/>
                  <a:gd name="connsiteY6" fmla="*/ 29976 h 29976"/>
                  <a:gd name="connsiteX7" fmla="*/ 6287 w 12287"/>
                  <a:gd name="connsiteY7" fmla="*/ 29976 h 29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87" h="29976">
                    <a:moveTo>
                      <a:pt x="6287" y="29976"/>
                    </a:moveTo>
                    <a:cubicBezTo>
                      <a:pt x="3048" y="29976"/>
                      <a:pt x="381" y="27405"/>
                      <a:pt x="286" y="24071"/>
                    </a:cubicBezTo>
                    <a:lnTo>
                      <a:pt x="0" y="6164"/>
                    </a:lnTo>
                    <a:cubicBezTo>
                      <a:pt x="0" y="2830"/>
                      <a:pt x="2572" y="163"/>
                      <a:pt x="5906" y="68"/>
                    </a:cubicBezTo>
                    <a:cubicBezTo>
                      <a:pt x="8954" y="-504"/>
                      <a:pt x="11906" y="2640"/>
                      <a:pt x="12002" y="5973"/>
                    </a:cubicBezTo>
                    <a:lnTo>
                      <a:pt x="12287" y="23880"/>
                    </a:lnTo>
                    <a:cubicBezTo>
                      <a:pt x="12287" y="27214"/>
                      <a:pt x="9620" y="29881"/>
                      <a:pt x="6287" y="29976"/>
                    </a:cubicBezTo>
                    <a:lnTo>
                      <a:pt x="6287" y="29976"/>
                    </a:lnTo>
                    <a:close/>
                  </a:path>
                </a:pathLst>
              </a:custGeom>
              <a:solidFill>
                <a:srgbClr val="AED0D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4488B47A-BD73-1083-E8DC-5519EB3EBDDB}"/>
                  </a:ext>
                </a:extLst>
              </p:cNvPr>
              <p:cNvSpPr/>
              <p:nvPr/>
            </p:nvSpPr>
            <p:spPr>
              <a:xfrm>
                <a:off x="1803349" y="2299818"/>
                <a:ext cx="668729" cy="447384"/>
              </a:xfrm>
              <a:custGeom>
                <a:avLst/>
                <a:gdLst>
                  <a:gd name="connsiteX0" fmla="*/ 569793 w 778411"/>
                  <a:gd name="connsiteY0" fmla="*/ 520763 h 520762"/>
                  <a:gd name="connsiteX1" fmla="*/ 567507 w 778411"/>
                  <a:gd name="connsiteY1" fmla="*/ 520382 h 520762"/>
                  <a:gd name="connsiteX2" fmla="*/ 4579 w 778411"/>
                  <a:gd name="connsiteY2" fmla="*/ 320071 h 520762"/>
                  <a:gd name="connsiteX3" fmla="*/ 388 w 778411"/>
                  <a:gd name="connsiteY3" fmla="*/ 311308 h 520762"/>
                  <a:gd name="connsiteX4" fmla="*/ 9151 w 778411"/>
                  <a:gd name="connsiteY4" fmla="*/ 307117 h 520762"/>
                  <a:gd name="connsiteX5" fmla="*/ 566554 w 778411"/>
                  <a:gd name="connsiteY5" fmla="*/ 505428 h 520762"/>
                  <a:gd name="connsiteX6" fmla="*/ 762674 w 778411"/>
                  <a:gd name="connsiteY6" fmla="*/ 159099 h 520762"/>
                  <a:gd name="connsiteX7" fmla="*/ 584176 w 778411"/>
                  <a:gd name="connsiteY7" fmla="*/ 12128 h 520762"/>
                  <a:gd name="connsiteX8" fmla="*/ 583223 w 778411"/>
                  <a:gd name="connsiteY8" fmla="*/ 2508 h 520762"/>
                  <a:gd name="connsiteX9" fmla="*/ 592843 w 778411"/>
                  <a:gd name="connsiteY9" fmla="*/ 1555 h 520762"/>
                  <a:gd name="connsiteX10" fmla="*/ 775914 w 778411"/>
                  <a:gd name="connsiteY10" fmla="*/ 152241 h 520762"/>
                  <a:gd name="connsiteX11" fmla="*/ 777533 w 778411"/>
                  <a:gd name="connsiteY11" fmla="*/ 160908 h 520762"/>
                  <a:gd name="connsiteX12" fmla="*/ 575698 w 778411"/>
                  <a:gd name="connsiteY12" fmla="*/ 517239 h 520762"/>
                  <a:gd name="connsiteX13" fmla="*/ 569793 w 778411"/>
                  <a:gd name="connsiteY13" fmla="*/ 520763 h 5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11" h="520762">
                    <a:moveTo>
                      <a:pt x="569793" y="520763"/>
                    </a:moveTo>
                    <a:cubicBezTo>
                      <a:pt x="569031" y="520763"/>
                      <a:pt x="568269" y="520668"/>
                      <a:pt x="567507" y="520382"/>
                    </a:cubicBezTo>
                    <a:lnTo>
                      <a:pt x="4579" y="320071"/>
                    </a:lnTo>
                    <a:cubicBezTo>
                      <a:pt x="960" y="318833"/>
                      <a:pt x="-850" y="314832"/>
                      <a:pt x="388" y="311308"/>
                    </a:cubicBezTo>
                    <a:cubicBezTo>
                      <a:pt x="1627" y="307689"/>
                      <a:pt x="5627" y="305879"/>
                      <a:pt x="9151" y="307117"/>
                    </a:cubicBezTo>
                    <a:lnTo>
                      <a:pt x="566554" y="505428"/>
                    </a:lnTo>
                    <a:lnTo>
                      <a:pt x="762674" y="159099"/>
                    </a:lnTo>
                    <a:lnTo>
                      <a:pt x="584176" y="12128"/>
                    </a:lnTo>
                    <a:cubicBezTo>
                      <a:pt x="581223" y="9747"/>
                      <a:pt x="580842" y="5365"/>
                      <a:pt x="583223" y="2508"/>
                    </a:cubicBezTo>
                    <a:cubicBezTo>
                      <a:pt x="585604" y="-445"/>
                      <a:pt x="589986" y="-826"/>
                      <a:pt x="592843" y="1555"/>
                    </a:cubicBezTo>
                    <a:lnTo>
                      <a:pt x="775914" y="152241"/>
                    </a:lnTo>
                    <a:cubicBezTo>
                      <a:pt x="778486" y="154336"/>
                      <a:pt x="779152" y="158051"/>
                      <a:pt x="777533" y="160908"/>
                    </a:cubicBezTo>
                    <a:lnTo>
                      <a:pt x="575698" y="517239"/>
                    </a:lnTo>
                    <a:cubicBezTo>
                      <a:pt x="574460" y="519429"/>
                      <a:pt x="572174" y="520763"/>
                      <a:pt x="569793" y="520763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AC2CDEFF-CB9F-2983-DDC4-0DF01B2305BA}"/>
                  </a:ext>
                </a:extLst>
              </p:cNvPr>
              <p:cNvSpPr/>
              <p:nvPr/>
            </p:nvSpPr>
            <p:spPr>
              <a:xfrm>
                <a:off x="2929547" y="2299818"/>
                <a:ext cx="668646" cy="447384"/>
              </a:xfrm>
              <a:custGeom>
                <a:avLst/>
                <a:gdLst>
                  <a:gd name="connsiteX0" fmla="*/ 208714 w 778315"/>
                  <a:gd name="connsiteY0" fmla="*/ 520763 h 520762"/>
                  <a:gd name="connsiteX1" fmla="*/ 202713 w 778315"/>
                  <a:gd name="connsiteY1" fmla="*/ 517239 h 520762"/>
                  <a:gd name="connsiteX2" fmla="*/ 878 w 778315"/>
                  <a:gd name="connsiteY2" fmla="*/ 160908 h 520762"/>
                  <a:gd name="connsiteX3" fmla="*/ 2497 w 778315"/>
                  <a:gd name="connsiteY3" fmla="*/ 152241 h 520762"/>
                  <a:gd name="connsiteX4" fmla="*/ 185568 w 778315"/>
                  <a:gd name="connsiteY4" fmla="*/ 1555 h 520762"/>
                  <a:gd name="connsiteX5" fmla="*/ 195188 w 778315"/>
                  <a:gd name="connsiteY5" fmla="*/ 2508 h 520762"/>
                  <a:gd name="connsiteX6" fmla="*/ 194235 w 778315"/>
                  <a:gd name="connsiteY6" fmla="*/ 12128 h 520762"/>
                  <a:gd name="connsiteX7" fmla="*/ 15642 w 778315"/>
                  <a:gd name="connsiteY7" fmla="*/ 159194 h 520762"/>
                  <a:gd name="connsiteX8" fmla="*/ 211761 w 778315"/>
                  <a:gd name="connsiteY8" fmla="*/ 505523 h 520762"/>
                  <a:gd name="connsiteX9" fmla="*/ 769165 w 778315"/>
                  <a:gd name="connsiteY9" fmla="*/ 307212 h 520762"/>
                  <a:gd name="connsiteX10" fmla="*/ 777927 w 778315"/>
                  <a:gd name="connsiteY10" fmla="*/ 311403 h 520762"/>
                  <a:gd name="connsiteX11" fmla="*/ 773737 w 778315"/>
                  <a:gd name="connsiteY11" fmla="*/ 320166 h 520762"/>
                  <a:gd name="connsiteX12" fmla="*/ 210904 w 778315"/>
                  <a:gd name="connsiteY12" fmla="*/ 520382 h 520762"/>
                  <a:gd name="connsiteX13" fmla="*/ 208714 w 778315"/>
                  <a:gd name="connsiteY13" fmla="*/ 520763 h 52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315" h="520762">
                    <a:moveTo>
                      <a:pt x="208714" y="520763"/>
                    </a:moveTo>
                    <a:cubicBezTo>
                      <a:pt x="206332" y="520763"/>
                      <a:pt x="203951" y="519525"/>
                      <a:pt x="202713" y="517239"/>
                    </a:cubicBezTo>
                    <a:lnTo>
                      <a:pt x="878" y="160908"/>
                    </a:lnTo>
                    <a:cubicBezTo>
                      <a:pt x="-741" y="158051"/>
                      <a:pt x="-75" y="154336"/>
                      <a:pt x="2497" y="152241"/>
                    </a:cubicBezTo>
                    <a:lnTo>
                      <a:pt x="185568" y="1555"/>
                    </a:lnTo>
                    <a:cubicBezTo>
                      <a:pt x="188520" y="-826"/>
                      <a:pt x="192807" y="-445"/>
                      <a:pt x="195188" y="2508"/>
                    </a:cubicBezTo>
                    <a:cubicBezTo>
                      <a:pt x="197569" y="5460"/>
                      <a:pt x="197188" y="9747"/>
                      <a:pt x="194235" y="12128"/>
                    </a:cubicBezTo>
                    <a:lnTo>
                      <a:pt x="15642" y="159194"/>
                    </a:lnTo>
                    <a:lnTo>
                      <a:pt x="211761" y="505523"/>
                    </a:lnTo>
                    <a:lnTo>
                      <a:pt x="769165" y="307212"/>
                    </a:lnTo>
                    <a:cubicBezTo>
                      <a:pt x="772689" y="305974"/>
                      <a:pt x="776689" y="307784"/>
                      <a:pt x="777927" y="311403"/>
                    </a:cubicBezTo>
                    <a:cubicBezTo>
                      <a:pt x="779166" y="315023"/>
                      <a:pt x="777356" y="318928"/>
                      <a:pt x="773737" y="320166"/>
                    </a:cubicBezTo>
                    <a:lnTo>
                      <a:pt x="210904" y="520382"/>
                    </a:lnTo>
                    <a:cubicBezTo>
                      <a:pt x="210237" y="520572"/>
                      <a:pt x="209475" y="520763"/>
                      <a:pt x="208714" y="520763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9477717D-0510-5068-D779-905C91B8B330}"/>
                  </a:ext>
                </a:extLst>
              </p:cNvPr>
              <p:cNvSpPr/>
              <p:nvPr/>
            </p:nvSpPr>
            <p:spPr>
              <a:xfrm>
                <a:off x="2492229" y="2392556"/>
                <a:ext cx="524264" cy="300148"/>
              </a:xfrm>
              <a:custGeom>
                <a:avLst/>
                <a:gdLst>
                  <a:gd name="connsiteX0" fmla="*/ 603363 w 610252"/>
                  <a:gd name="connsiteY0" fmla="*/ 349377 h 349377"/>
                  <a:gd name="connsiteX1" fmla="*/ 598982 w 610252"/>
                  <a:gd name="connsiteY1" fmla="*/ 347758 h 349377"/>
                  <a:gd name="connsiteX2" fmla="*/ 410101 w 610252"/>
                  <a:gd name="connsiteY2" fmla="*/ 191548 h 349377"/>
                  <a:gd name="connsiteX3" fmla="*/ 228935 w 610252"/>
                  <a:gd name="connsiteY3" fmla="*/ 125730 h 349377"/>
                  <a:gd name="connsiteX4" fmla="*/ 161022 w 610252"/>
                  <a:gd name="connsiteY4" fmla="*/ 125254 h 349377"/>
                  <a:gd name="connsiteX5" fmla="*/ 92252 w 610252"/>
                  <a:gd name="connsiteY5" fmla="*/ 182118 h 349377"/>
                  <a:gd name="connsiteX6" fmla="*/ 64915 w 610252"/>
                  <a:gd name="connsiteY6" fmla="*/ 182118 h 349377"/>
                  <a:gd name="connsiteX7" fmla="*/ 8527 w 610252"/>
                  <a:gd name="connsiteY7" fmla="*/ 149162 h 349377"/>
                  <a:gd name="connsiteX8" fmla="*/ 31482 w 610252"/>
                  <a:gd name="connsiteY8" fmla="*/ 61722 h 349377"/>
                  <a:gd name="connsiteX9" fmla="*/ 39388 w 610252"/>
                  <a:gd name="connsiteY9" fmla="*/ 56960 h 349377"/>
                  <a:gd name="connsiteX10" fmla="*/ 244271 w 610252"/>
                  <a:gd name="connsiteY10" fmla="*/ 0 h 349377"/>
                  <a:gd name="connsiteX11" fmla="*/ 401243 w 610252"/>
                  <a:gd name="connsiteY11" fmla="*/ 32385 h 349377"/>
                  <a:gd name="connsiteX12" fmla="*/ 548404 w 610252"/>
                  <a:gd name="connsiteY12" fmla="*/ 95822 h 349377"/>
                  <a:gd name="connsiteX13" fmla="*/ 552023 w 610252"/>
                  <a:gd name="connsiteY13" fmla="*/ 104870 h 349377"/>
                  <a:gd name="connsiteX14" fmla="*/ 542975 w 610252"/>
                  <a:gd name="connsiteY14" fmla="*/ 108490 h 349377"/>
                  <a:gd name="connsiteX15" fmla="*/ 395814 w 610252"/>
                  <a:gd name="connsiteY15" fmla="*/ 45053 h 349377"/>
                  <a:gd name="connsiteX16" fmla="*/ 244366 w 610252"/>
                  <a:gd name="connsiteY16" fmla="*/ 13811 h 349377"/>
                  <a:gd name="connsiteX17" fmla="*/ 46627 w 610252"/>
                  <a:gd name="connsiteY17" fmla="*/ 68866 h 349377"/>
                  <a:gd name="connsiteX18" fmla="*/ 38721 w 610252"/>
                  <a:gd name="connsiteY18" fmla="*/ 73628 h 349377"/>
                  <a:gd name="connsiteX19" fmla="*/ 20624 w 610252"/>
                  <a:gd name="connsiteY19" fmla="*/ 142494 h 349377"/>
                  <a:gd name="connsiteX20" fmla="*/ 65106 w 610252"/>
                  <a:gd name="connsiteY20" fmla="*/ 168402 h 349377"/>
                  <a:gd name="connsiteX21" fmla="*/ 92442 w 610252"/>
                  <a:gd name="connsiteY21" fmla="*/ 168402 h 349377"/>
                  <a:gd name="connsiteX22" fmla="*/ 148449 w 610252"/>
                  <a:gd name="connsiteY22" fmla="*/ 117729 h 349377"/>
                  <a:gd name="connsiteX23" fmla="*/ 155307 w 610252"/>
                  <a:gd name="connsiteY23" fmla="*/ 111538 h 349377"/>
                  <a:gd name="connsiteX24" fmla="*/ 155307 w 610252"/>
                  <a:gd name="connsiteY24" fmla="*/ 111538 h 349377"/>
                  <a:gd name="connsiteX25" fmla="*/ 229126 w 610252"/>
                  <a:gd name="connsiteY25" fmla="*/ 112014 h 349377"/>
                  <a:gd name="connsiteX26" fmla="*/ 418864 w 610252"/>
                  <a:gd name="connsiteY26" fmla="*/ 180975 h 349377"/>
                  <a:gd name="connsiteX27" fmla="*/ 607745 w 610252"/>
                  <a:gd name="connsiteY27" fmla="*/ 337185 h 349377"/>
                  <a:gd name="connsiteX28" fmla="*/ 608697 w 610252"/>
                  <a:gd name="connsiteY28" fmla="*/ 346805 h 349377"/>
                  <a:gd name="connsiteX29" fmla="*/ 603363 w 610252"/>
                  <a:gd name="connsiteY29" fmla="*/ 349377 h 34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10252" h="349377">
                    <a:moveTo>
                      <a:pt x="603363" y="349377"/>
                    </a:moveTo>
                    <a:cubicBezTo>
                      <a:pt x="601839" y="349377"/>
                      <a:pt x="600315" y="348901"/>
                      <a:pt x="598982" y="347758"/>
                    </a:cubicBezTo>
                    <a:lnTo>
                      <a:pt x="410101" y="191548"/>
                    </a:lnTo>
                    <a:cubicBezTo>
                      <a:pt x="359238" y="149543"/>
                      <a:pt x="294944" y="126111"/>
                      <a:pt x="228935" y="125730"/>
                    </a:cubicBezTo>
                    <a:lnTo>
                      <a:pt x="161022" y="125254"/>
                    </a:lnTo>
                    <a:cubicBezTo>
                      <a:pt x="154831" y="158020"/>
                      <a:pt x="126256" y="182118"/>
                      <a:pt x="92252" y="182118"/>
                    </a:cubicBezTo>
                    <a:lnTo>
                      <a:pt x="64915" y="182118"/>
                    </a:lnTo>
                    <a:cubicBezTo>
                      <a:pt x="41579" y="182118"/>
                      <a:pt x="19957" y="169545"/>
                      <a:pt x="8527" y="149162"/>
                    </a:cubicBezTo>
                    <a:cubicBezTo>
                      <a:pt x="-8904" y="118396"/>
                      <a:pt x="1193" y="80010"/>
                      <a:pt x="31482" y="61722"/>
                    </a:cubicBezTo>
                    <a:lnTo>
                      <a:pt x="39388" y="56960"/>
                    </a:lnTo>
                    <a:cubicBezTo>
                      <a:pt x="101205" y="19717"/>
                      <a:pt x="172071" y="0"/>
                      <a:pt x="244271" y="0"/>
                    </a:cubicBezTo>
                    <a:cubicBezTo>
                      <a:pt x="298563" y="0"/>
                      <a:pt x="351332" y="10859"/>
                      <a:pt x="401243" y="32385"/>
                    </a:cubicBezTo>
                    <a:lnTo>
                      <a:pt x="548404" y="95822"/>
                    </a:lnTo>
                    <a:cubicBezTo>
                      <a:pt x="551928" y="97346"/>
                      <a:pt x="553452" y="101346"/>
                      <a:pt x="552023" y="104870"/>
                    </a:cubicBezTo>
                    <a:cubicBezTo>
                      <a:pt x="550499" y="108395"/>
                      <a:pt x="546499" y="109919"/>
                      <a:pt x="542975" y="108490"/>
                    </a:cubicBezTo>
                    <a:lnTo>
                      <a:pt x="395814" y="45053"/>
                    </a:lnTo>
                    <a:cubicBezTo>
                      <a:pt x="347712" y="24289"/>
                      <a:pt x="296753" y="13811"/>
                      <a:pt x="244366" y="13811"/>
                    </a:cubicBezTo>
                    <a:cubicBezTo>
                      <a:pt x="174643" y="13811"/>
                      <a:pt x="106253" y="32861"/>
                      <a:pt x="46627" y="68866"/>
                    </a:cubicBezTo>
                    <a:lnTo>
                      <a:pt x="38721" y="73628"/>
                    </a:lnTo>
                    <a:cubicBezTo>
                      <a:pt x="14909" y="88011"/>
                      <a:pt x="6908" y="118301"/>
                      <a:pt x="20624" y="142494"/>
                    </a:cubicBezTo>
                    <a:cubicBezTo>
                      <a:pt x="29673" y="158496"/>
                      <a:pt x="46722" y="168402"/>
                      <a:pt x="65106" y="168402"/>
                    </a:cubicBezTo>
                    <a:lnTo>
                      <a:pt x="92442" y="168402"/>
                    </a:lnTo>
                    <a:cubicBezTo>
                      <a:pt x="121493" y="168402"/>
                      <a:pt x="145592" y="146590"/>
                      <a:pt x="148449" y="117729"/>
                    </a:cubicBezTo>
                    <a:cubicBezTo>
                      <a:pt x="148830" y="114205"/>
                      <a:pt x="151783" y="111538"/>
                      <a:pt x="155307" y="111538"/>
                    </a:cubicBezTo>
                    <a:lnTo>
                      <a:pt x="155307" y="111538"/>
                    </a:lnTo>
                    <a:lnTo>
                      <a:pt x="229126" y="112014"/>
                    </a:lnTo>
                    <a:cubicBezTo>
                      <a:pt x="298277" y="112490"/>
                      <a:pt x="365619" y="136970"/>
                      <a:pt x="418864" y="180975"/>
                    </a:cubicBezTo>
                    <a:lnTo>
                      <a:pt x="607745" y="337185"/>
                    </a:lnTo>
                    <a:cubicBezTo>
                      <a:pt x="610698" y="339566"/>
                      <a:pt x="611078" y="343948"/>
                      <a:pt x="608697" y="346805"/>
                    </a:cubicBezTo>
                    <a:cubicBezTo>
                      <a:pt x="607364" y="348520"/>
                      <a:pt x="605364" y="349377"/>
                      <a:pt x="603363" y="349377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E89E8FF0-79F5-6DB0-B080-1070ED05A891}"/>
                  </a:ext>
                </a:extLst>
              </p:cNvPr>
              <p:cNvSpPr/>
              <p:nvPr/>
            </p:nvSpPr>
            <p:spPr>
              <a:xfrm>
                <a:off x="2868199" y="2610963"/>
                <a:ext cx="199222" cy="181736"/>
              </a:xfrm>
              <a:custGeom>
                <a:avLst/>
                <a:gdLst>
                  <a:gd name="connsiteX0" fmla="*/ 178396 w 231897"/>
                  <a:gd name="connsiteY0" fmla="*/ 211543 h 211543"/>
                  <a:gd name="connsiteX1" fmla="*/ 144868 w 231897"/>
                  <a:gd name="connsiteY1" fmla="*/ 199637 h 211543"/>
                  <a:gd name="connsiteX2" fmla="*/ 2565 w 231897"/>
                  <a:gd name="connsiteY2" fmla="*/ 84670 h 211543"/>
                  <a:gd name="connsiteX3" fmla="*/ 1517 w 231897"/>
                  <a:gd name="connsiteY3" fmla="*/ 75050 h 211543"/>
                  <a:gd name="connsiteX4" fmla="*/ 11137 w 231897"/>
                  <a:gd name="connsiteY4" fmla="*/ 74002 h 211543"/>
                  <a:gd name="connsiteX5" fmla="*/ 153441 w 231897"/>
                  <a:gd name="connsiteY5" fmla="*/ 188969 h 211543"/>
                  <a:gd name="connsiteX6" fmla="*/ 209353 w 231897"/>
                  <a:gd name="connsiteY6" fmla="*/ 183064 h 211543"/>
                  <a:gd name="connsiteX7" fmla="*/ 203447 w 231897"/>
                  <a:gd name="connsiteY7" fmla="*/ 127152 h 211543"/>
                  <a:gd name="connsiteX8" fmla="*/ 61144 w 231897"/>
                  <a:gd name="connsiteY8" fmla="*/ 12185 h 211543"/>
                  <a:gd name="connsiteX9" fmla="*/ 60096 w 231897"/>
                  <a:gd name="connsiteY9" fmla="*/ 2565 h 211543"/>
                  <a:gd name="connsiteX10" fmla="*/ 69716 w 231897"/>
                  <a:gd name="connsiteY10" fmla="*/ 1517 h 211543"/>
                  <a:gd name="connsiteX11" fmla="*/ 212020 w 231897"/>
                  <a:gd name="connsiteY11" fmla="*/ 116484 h 211543"/>
                  <a:gd name="connsiteX12" fmla="*/ 220020 w 231897"/>
                  <a:gd name="connsiteY12" fmla="*/ 191731 h 211543"/>
                  <a:gd name="connsiteX13" fmla="*/ 178396 w 231897"/>
                  <a:gd name="connsiteY13" fmla="*/ 211543 h 21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1897" h="211543">
                    <a:moveTo>
                      <a:pt x="178396" y="211543"/>
                    </a:moveTo>
                    <a:cubicBezTo>
                      <a:pt x="166585" y="211543"/>
                      <a:pt x="154679" y="207638"/>
                      <a:pt x="144868" y="199637"/>
                    </a:cubicBezTo>
                    <a:lnTo>
                      <a:pt x="2565" y="84670"/>
                    </a:lnTo>
                    <a:cubicBezTo>
                      <a:pt x="-388" y="82289"/>
                      <a:pt x="-864" y="78003"/>
                      <a:pt x="1517" y="75050"/>
                    </a:cubicBezTo>
                    <a:cubicBezTo>
                      <a:pt x="3898" y="72097"/>
                      <a:pt x="8185" y="71621"/>
                      <a:pt x="11137" y="74002"/>
                    </a:cubicBezTo>
                    <a:lnTo>
                      <a:pt x="153441" y="188969"/>
                    </a:lnTo>
                    <a:cubicBezTo>
                      <a:pt x="170491" y="202780"/>
                      <a:pt x="195637" y="200113"/>
                      <a:pt x="209353" y="183064"/>
                    </a:cubicBezTo>
                    <a:cubicBezTo>
                      <a:pt x="223164" y="166014"/>
                      <a:pt x="220497" y="140963"/>
                      <a:pt x="203447" y="127152"/>
                    </a:cubicBezTo>
                    <a:lnTo>
                      <a:pt x="61144" y="12185"/>
                    </a:lnTo>
                    <a:cubicBezTo>
                      <a:pt x="58191" y="9804"/>
                      <a:pt x="57715" y="5518"/>
                      <a:pt x="60096" y="2565"/>
                    </a:cubicBezTo>
                    <a:cubicBezTo>
                      <a:pt x="62477" y="-388"/>
                      <a:pt x="66763" y="-864"/>
                      <a:pt x="69716" y="1517"/>
                    </a:cubicBezTo>
                    <a:lnTo>
                      <a:pt x="212020" y="116484"/>
                    </a:lnTo>
                    <a:cubicBezTo>
                      <a:pt x="234975" y="135058"/>
                      <a:pt x="238594" y="168776"/>
                      <a:pt x="220020" y="191731"/>
                    </a:cubicBezTo>
                    <a:cubicBezTo>
                      <a:pt x="209543" y="204685"/>
                      <a:pt x="194017" y="211543"/>
                      <a:pt x="178396" y="211543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55AA4C73-47A2-A721-6C49-BD81D255B1E4}"/>
                  </a:ext>
                </a:extLst>
              </p:cNvPr>
              <p:cNvSpPr/>
              <p:nvPr/>
            </p:nvSpPr>
            <p:spPr>
              <a:xfrm>
                <a:off x="2743328" y="2798598"/>
                <a:ext cx="76935" cy="106207"/>
              </a:xfrm>
              <a:custGeom>
                <a:avLst/>
                <a:gdLst>
                  <a:gd name="connsiteX0" fmla="*/ 36093 w 89554"/>
                  <a:gd name="connsiteY0" fmla="*/ 123628 h 123627"/>
                  <a:gd name="connsiteX1" fmla="*/ 2565 w 89554"/>
                  <a:gd name="connsiteY1" fmla="*/ 111721 h 123627"/>
                  <a:gd name="connsiteX2" fmla="*/ 1517 w 89554"/>
                  <a:gd name="connsiteY2" fmla="*/ 102101 h 123627"/>
                  <a:gd name="connsiteX3" fmla="*/ 11137 w 89554"/>
                  <a:gd name="connsiteY3" fmla="*/ 101053 h 123627"/>
                  <a:gd name="connsiteX4" fmla="*/ 67049 w 89554"/>
                  <a:gd name="connsiteY4" fmla="*/ 95148 h 123627"/>
                  <a:gd name="connsiteX5" fmla="*/ 75622 w 89554"/>
                  <a:gd name="connsiteY5" fmla="*/ 65906 h 123627"/>
                  <a:gd name="connsiteX6" fmla="*/ 61048 w 89554"/>
                  <a:gd name="connsiteY6" fmla="*/ 39141 h 123627"/>
                  <a:gd name="connsiteX7" fmla="*/ 27711 w 89554"/>
                  <a:gd name="connsiteY7" fmla="*/ 12185 h 123627"/>
                  <a:gd name="connsiteX8" fmla="*/ 26663 w 89554"/>
                  <a:gd name="connsiteY8" fmla="*/ 2565 h 123627"/>
                  <a:gd name="connsiteX9" fmla="*/ 36283 w 89554"/>
                  <a:gd name="connsiteY9" fmla="*/ 1517 h 123627"/>
                  <a:gd name="connsiteX10" fmla="*/ 69621 w 89554"/>
                  <a:gd name="connsiteY10" fmla="*/ 28473 h 123627"/>
                  <a:gd name="connsiteX11" fmla="*/ 89242 w 89554"/>
                  <a:gd name="connsiteY11" fmla="*/ 64477 h 123627"/>
                  <a:gd name="connsiteX12" fmla="*/ 77622 w 89554"/>
                  <a:gd name="connsiteY12" fmla="*/ 103720 h 123627"/>
                  <a:gd name="connsiteX13" fmla="*/ 36093 w 89554"/>
                  <a:gd name="connsiteY13" fmla="*/ 123628 h 123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554" h="123627">
                    <a:moveTo>
                      <a:pt x="36093" y="123628"/>
                    </a:moveTo>
                    <a:cubicBezTo>
                      <a:pt x="24282" y="123628"/>
                      <a:pt x="12376" y="119722"/>
                      <a:pt x="2565" y="111721"/>
                    </a:cubicBezTo>
                    <a:cubicBezTo>
                      <a:pt x="-388" y="109340"/>
                      <a:pt x="-864" y="105054"/>
                      <a:pt x="1517" y="102101"/>
                    </a:cubicBezTo>
                    <a:cubicBezTo>
                      <a:pt x="3898" y="99148"/>
                      <a:pt x="8185" y="98672"/>
                      <a:pt x="11137" y="101053"/>
                    </a:cubicBezTo>
                    <a:cubicBezTo>
                      <a:pt x="28187" y="114865"/>
                      <a:pt x="53333" y="112198"/>
                      <a:pt x="67049" y="95148"/>
                    </a:cubicBezTo>
                    <a:cubicBezTo>
                      <a:pt x="73717" y="86861"/>
                      <a:pt x="76765" y="76479"/>
                      <a:pt x="75622" y="65906"/>
                    </a:cubicBezTo>
                    <a:cubicBezTo>
                      <a:pt x="74479" y="55333"/>
                      <a:pt x="69335" y="45808"/>
                      <a:pt x="61048" y="39141"/>
                    </a:cubicBezTo>
                    <a:lnTo>
                      <a:pt x="27711" y="12185"/>
                    </a:lnTo>
                    <a:cubicBezTo>
                      <a:pt x="24758" y="9804"/>
                      <a:pt x="24282" y="5518"/>
                      <a:pt x="26663" y="2565"/>
                    </a:cubicBezTo>
                    <a:cubicBezTo>
                      <a:pt x="29044" y="-388"/>
                      <a:pt x="33331" y="-864"/>
                      <a:pt x="36283" y="1517"/>
                    </a:cubicBezTo>
                    <a:lnTo>
                      <a:pt x="69621" y="28473"/>
                    </a:lnTo>
                    <a:cubicBezTo>
                      <a:pt x="80765" y="37426"/>
                      <a:pt x="87718" y="50190"/>
                      <a:pt x="89242" y="64477"/>
                    </a:cubicBezTo>
                    <a:cubicBezTo>
                      <a:pt x="90766" y="78670"/>
                      <a:pt x="86671" y="92671"/>
                      <a:pt x="77622" y="103720"/>
                    </a:cubicBezTo>
                    <a:cubicBezTo>
                      <a:pt x="67144" y="116865"/>
                      <a:pt x="51714" y="123628"/>
                      <a:pt x="36093" y="123628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46D2100B-6C16-31B2-2B8C-F3B17D80A124}"/>
                  </a:ext>
                </a:extLst>
              </p:cNvPr>
              <p:cNvSpPr/>
              <p:nvPr/>
            </p:nvSpPr>
            <p:spPr>
              <a:xfrm>
                <a:off x="2336822" y="2689193"/>
                <a:ext cx="106346" cy="103507"/>
              </a:xfrm>
              <a:custGeom>
                <a:avLst/>
                <a:gdLst>
                  <a:gd name="connsiteX0" fmla="*/ 53501 w 123788"/>
                  <a:gd name="connsiteY0" fmla="*/ 120484 h 120484"/>
                  <a:gd name="connsiteX1" fmla="*/ 11877 w 123788"/>
                  <a:gd name="connsiteY1" fmla="*/ 100672 h 120484"/>
                  <a:gd name="connsiteX2" fmla="*/ 19878 w 123788"/>
                  <a:gd name="connsiteY2" fmla="*/ 25425 h 120484"/>
                  <a:gd name="connsiteX3" fmla="*/ 36642 w 123788"/>
                  <a:gd name="connsiteY3" fmla="*/ 11899 h 120484"/>
                  <a:gd name="connsiteX4" fmla="*/ 75885 w 123788"/>
                  <a:gd name="connsiteY4" fmla="*/ 279 h 120484"/>
                  <a:gd name="connsiteX5" fmla="*/ 111889 w 123788"/>
                  <a:gd name="connsiteY5" fmla="*/ 19900 h 120484"/>
                  <a:gd name="connsiteX6" fmla="*/ 123510 w 123788"/>
                  <a:gd name="connsiteY6" fmla="*/ 59143 h 120484"/>
                  <a:gd name="connsiteX7" fmla="*/ 103888 w 123788"/>
                  <a:gd name="connsiteY7" fmla="*/ 95148 h 120484"/>
                  <a:gd name="connsiteX8" fmla="*/ 87124 w 123788"/>
                  <a:gd name="connsiteY8" fmla="*/ 108673 h 120484"/>
                  <a:gd name="connsiteX9" fmla="*/ 87124 w 123788"/>
                  <a:gd name="connsiteY9" fmla="*/ 108673 h 120484"/>
                  <a:gd name="connsiteX10" fmla="*/ 53501 w 123788"/>
                  <a:gd name="connsiteY10" fmla="*/ 120484 h 120484"/>
                  <a:gd name="connsiteX11" fmla="*/ 70075 w 123788"/>
                  <a:gd name="connsiteY11" fmla="*/ 13709 h 120484"/>
                  <a:gd name="connsiteX12" fmla="*/ 45119 w 123788"/>
                  <a:gd name="connsiteY12" fmla="*/ 22567 h 120484"/>
                  <a:gd name="connsiteX13" fmla="*/ 28355 w 123788"/>
                  <a:gd name="connsiteY13" fmla="*/ 36093 h 120484"/>
                  <a:gd name="connsiteX14" fmla="*/ 22450 w 123788"/>
                  <a:gd name="connsiteY14" fmla="*/ 92004 h 120484"/>
                  <a:gd name="connsiteX15" fmla="*/ 78361 w 123788"/>
                  <a:gd name="connsiteY15" fmla="*/ 97910 h 120484"/>
                  <a:gd name="connsiteX16" fmla="*/ 95125 w 123788"/>
                  <a:gd name="connsiteY16" fmla="*/ 84384 h 120484"/>
                  <a:gd name="connsiteX17" fmla="*/ 109699 w 123788"/>
                  <a:gd name="connsiteY17" fmla="*/ 57619 h 120484"/>
                  <a:gd name="connsiteX18" fmla="*/ 101126 w 123788"/>
                  <a:gd name="connsiteY18" fmla="*/ 28473 h 120484"/>
                  <a:gd name="connsiteX19" fmla="*/ 74361 w 123788"/>
                  <a:gd name="connsiteY19" fmla="*/ 13899 h 120484"/>
                  <a:gd name="connsiteX20" fmla="*/ 70075 w 123788"/>
                  <a:gd name="connsiteY20" fmla="*/ 13709 h 120484"/>
                  <a:gd name="connsiteX21" fmla="*/ 82743 w 123788"/>
                  <a:gd name="connsiteY21" fmla="*/ 103244 h 120484"/>
                  <a:gd name="connsiteX22" fmla="*/ 82743 w 123788"/>
                  <a:gd name="connsiteY22" fmla="*/ 103244 h 120484"/>
                  <a:gd name="connsiteX23" fmla="*/ 82743 w 123788"/>
                  <a:gd name="connsiteY23" fmla="*/ 103244 h 12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788" h="120484">
                    <a:moveTo>
                      <a:pt x="53501" y="120484"/>
                    </a:moveTo>
                    <a:cubicBezTo>
                      <a:pt x="37880" y="120484"/>
                      <a:pt x="22354" y="113721"/>
                      <a:pt x="11877" y="100672"/>
                    </a:cubicBezTo>
                    <a:cubicBezTo>
                      <a:pt x="-6697" y="77717"/>
                      <a:pt x="-3078" y="43998"/>
                      <a:pt x="19878" y="25425"/>
                    </a:cubicBezTo>
                    <a:lnTo>
                      <a:pt x="36642" y="11899"/>
                    </a:lnTo>
                    <a:cubicBezTo>
                      <a:pt x="47786" y="2946"/>
                      <a:pt x="61692" y="-1150"/>
                      <a:pt x="75885" y="279"/>
                    </a:cubicBezTo>
                    <a:cubicBezTo>
                      <a:pt x="90077" y="1803"/>
                      <a:pt x="102841" y="8756"/>
                      <a:pt x="111889" y="19900"/>
                    </a:cubicBezTo>
                    <a:cubicBezTo>
                      <a:pt x="120843" y="31044"/>
                      <a:pt x="124938" y="44951"/>
                      <a:pt x="123510" y="59143"/>
                    </a:cubicBezTo>
                    <a:cubicBezTo>
                      <a:pt x="121986" y="73335"/>
                      <a:pt x="115033" y="86099"/>
                      <a:pt x="103888" y="95148"/>
                    </a:cubicBezTo>
                    <a:lnTo>
                      <a:pt x="87124" y="108673"/>
                    </a:lnTo>
                    <a:lnTo>
                      <a:pt x="87124" y="108673"/>
                    </a:lnTo>
                    <a:cubicBezTo>
                      <a:pt x="77123" y="116579"/>
                      <a:pt x="65312" y="120484"/>
                      <a:pt x="53501" y="120484"/>
                    </a:cubicBezTo>
                    <a:close/>
                    <a:moveTo>
                      <a:pt x="70075" y="13709"/>
                    </a:moveTo>
                    <a:cubicBezTo>
                      <a:pt x="61026" y="13709"/>
                      <a:pt x="52263" y="16757"/>
                      <a:pt x="45119" y="22567"/>
                    </a:cubicBezTo>
                    <a:lnTo>
                      <a:pt x="28355" y="36093"/>
                    </a:lnTo>
                    <a:cubicBezTo>
                      <a:pt x="11305" y="49904"/>
                      <a:pt x="8638" y="74955"/>
                      <a:pt x="22450" y="92004"/>
                    </a:cubicBezTo>
                    <a:cubicBezTo>
                      <a:pt x="36261" y="109054"/>
                      <a:pt x="61312" y="111721"/>
                      <a:pt x="78361" y="97910"/>
                    </a:cubicBezTo>
                    <a:lnTo>
                      <a:pt x="95125" y="84384"/>
                    </a:lnTo>
                    <a:cubicBezTo>
                      <a:pt x="103412" y="77717"/>
                      <a:pt x="108555" y="68192"/>
                      <a:pt x="109699" y="57619"/>
                    </a:cubicBezTo>
                    <a:cubicBezTo>
                      <a:pt x="110842" y="47046"/>
                      <a:pt x="107794" y="36664"/>
                      <a:pt x="101126" y="28473"/>
                    </a:cubicBezTo>
                    <a:cubicBezTo>
                      <a:pt x="94458" y="20186"/>
                      <a:pt x="84933" y="15042"/>
                      <a:pt x="74361" y="13899"/>
                    </a:cubicBezTo>
                    <a:cubicBezTo>
                      <a:pt x="72932" y="13709"/>
                      <a:pt x="71503" y="13709"/>
                      <a:pt x="70075" y="13709"/>
                    </a:cubicBezTo>
                    <a:close/>
                    <a:moveTo>
                      <a:pt x="82743" y="103244"/>
                    </a:moveTo>
                    <a:lnTo>
                      <a:pt x="82743" y="103244"/>
                    </a:lnTo>
                    <a:lnTo>
                      <a:pt x="82743" y="103244"/>
                    </a:ln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108640D9-311B-477C-0065-A0C95229CA20}"/>
                  </a:ext>
                </a:extLst>
              </p:cNvPr>
              <p:cNvSpPr/>
              <p:nvPr/>
            </p:nvSpPr>
            <p:spPr>
              <a:xfrm>
                <a:off x="2424052" y="2721911"/>
                <a:ext cx="107958" cy="104501"/>
              </a:xfrm>
              <a:custGeom>
                <a:avLst/>
                <a:gdLst>
                  <a:gd name="connsiteX0" fmla="*/ 53596 w 125665"/>
                  <a:gd name="connsiteY0" fmla="*/ 121641 h 121641"/>
                  <a:gd name="connsiteX1" fmla="*/ 47881 w 125665"/>
                  <a:gd name="connsiteY1" fmla="*/ 121356 h 121641"/>
                  <a:gd name="connsiteX2" fmla="*/ 11877 w 125665"/>
                  <a:gd name="connsiteY2" fmla="*/ 101734 h 121641"/>
                  <a:gd name="connsiteX3" fmla="*/ 19878 w 125665"/>
                  <a:gd name="connsiteY3" fmla="*/ 26487 h 121641"/>
                  <a:gd name="connsiteX4" fmla="*/ 39023 w 125665"/>
                  <a:gd name="connsiteY4" fmla="*/ 11437 h 121641"/>
                  <a:gd name="connsiteX5" fmla="*/ 113794 w 125665"/>
                  <a:gd name="connsiteY5" fmla="*/ 19819 h 121641"/>
                  <a:gd name="connsiteX6" fmla="*/ 125320 w 125665"/>
                  <a:gd name="connsiteY6" fmla="*/ 59443 h 121641"/>
                  <a:gd name="connsiteX7" fmla="*/ 105317 w 125665"/>
                  <a:gd name="connsiteY7" fmla="*/ 95448 h 121641"/>
                  <a:gd name="connsiteX8" fmla="*/ 87124 w 125665"/>
                  <a:gd name="connsiteY8" fmla="*/ 109735 h 121641"/>
                  <a:gd name="connsiteX9" fmla="*/ 53596 w 125665"/>
                  <a:gd name="connsiteY9" fmla="*/ 121641 h 121641"/>
                  <a:gd name="connsiteX10" fmla="*/ 72075 w 125665"/>
                  <a:gd name="connsiteY10" fmla="*/ 13723 h 121641"/>
                  <a:gd name="connsiteX11" fmla="*/ 47500 w 125665"/>
                  <a:gd name="connsiteY11" fmla="*/ 22200 h 121641"/>
                  <a:gd name="connsiteX12" fmla="*/ 28450 w 125665"/>
                  <a:gd name="connsiteY12" fmla="*/ 37250 h 121641"/>
                  <a:gd name="connsiteX13" fmla="*/ 22545 w 125665"/>
                  <a:gd name="connsiteY13" fmla="*/ 93162 h 121641"/>
                  <a:gd name="connsiteX14" fmla="*/ 49310 w 125665"/>
                  <a:gd name="connsiteY14" fmla="*/ 107735 h 121641"/>
                  <a:gd name="connsiteX15" fmla="*/ 78552 w 125665"/>
                  <a:gd name="connsiteY15" fmla="*/ 99162 h 121641"/>
                  <a:gd name="connsiteX16" fmla="*/ 78647 w 125665"/>
                  <a:gd name="connsiteY16" fmla="*/ 99067 h 121641"/>
                  <a:gd name="connsiteX17" fmla="*/ 96840 w 125665"/>
                  <a:gd name="connsiteY17" fmla="*/ 84684 h 121641"/>
                  <a:gd name="connsiteX18" fmla="*/ 111699 w 125665"/>
                  <a:gd name="connsiteY18" fmla="*/ 57919 h 121641"/>
                  <a:gd name="connsiteX19" fmla="*/ 103126 w 125665"/>
                  <a:gd name="connsiteY19" fmla="*/ 28487 h 121641"/>
                  <a:gd name="connsiteX20" fmla="*/ 72075 w 125665"/>
                  <a:gd name="connsiteY20" fmla="*/ 13723 h 12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5665" h="121641">
                    <a:moveTo>
                      <a:pt x="53596" y="121641"/>
                    </a:moveTo>
                    <a:cubicBezTo>
                      <a:pt x="51691" y="121641"/>
                      <a:pt x="49786" y="121546"/>
                      <a:pt x="47881" y="121356"/>
                    </a:cubicBezTo>
                    <a:cubicBezTo>
                      <a:pt x="33689" y="119832"/>
                      <a:pt x="20925" y="112878"/>
                      <a:pt x="11877" y="101734"/>
                    </a:cubicBezTo>
                    <a:cubicBezTo>
                      <a:pt x="-6697" y="78779"/>
                      <a:pt x="-3078" y="45060"/>
                      <a:pt x="19878" y="26487"/>
                    </a:cubicBezTo>
                    <a:lnTo>
                      <a:pt x="39023" y="11437"/>
                    </a:lnTo>
                    <a:cubicBezTo>
                      <a:pt x="61883" y="-6660"/>
                      <a:pt x="95411" y="-2850"/>
                      <a:pt x="113794" y="19819"/>
                    </a:cubicBezTo>
                    <a:cubicBezTo>
                      <a:pt x="122843" y="31059"/>
                      <a:pt x="126939" y="45060"/>
                      <a:pt x="125320" y="59443"/>
                    </a:cubicBezTo>
                    <a:cubicBezTo>
                      <a:pt x="123700" y="73731"/>
                      <a:pt x="116556" y="86589"/>
                      <a:pt x="105317" y="95448"/>
                    </a:cubicBezTo>
                    <a:lnTo>
                      <a:pt x="87124" y="109735"/>
                    </a:lnTo>
                    <a:cubicBezTo>
                      <a:pt x="77504" y="117546"/>
                      <a:pt x="65788" y="121641"/>
                      <a:pt x="53596" y="121641"/>
                    </a:cubicBezTo>
                    <a:close/>
                    <a:moveTo>
                      <a:pt x="72075" y="13723"/>
                    </a:moveTo>
                    <a:cubicBezTo>
                      <a:pt x="63407" y="13723"/>
                      <a:pt x="54739" y="16485"/>
                      <a:pt x="47500" y="22200"/>
                    </a:cubicBezTo>
                    <a:lnTo>
                      <a:pt x="28450" y="37250"/>
                    </a:lnTo>
                    <a:cubicBezTo>
                      <a:pt x="11496" y="50966"/>
                      <a:pt x="8829" y="76112"/>
                      <a:pt x="22545" y="93162"/>
                    </a:cubicBezTo>
                    <a:cubicBezTo>
                      <a:pt x="29212" y="101448"/>
                      <a:pt x="38737" y="106592"/>
                      <a:pt x="49310" y="107735"/>
                    </a:cubicBezTo>
                    <a:cubicBezTo>
                      <a:pt x="59883" y="108878"/>
                      <a:pt x="70265" y="105830"/>
                      <a:pt x="78552" y="99162"/>
                    </a:cubicBezTo>
                    <a:cubicBezTo>
                      <a:pt x="78552" y="99162"/>
                      <a:pt x="78552" y="99162"/>
                      <a:pt x="78647" y="99067"/>
                    </a:cubicBezTo>
                    <a:lnTo>
                      <a:pt x="96840" y="84684"/>
                    </a:lnTo>
                    <a:cubicBezTo>
                      <a:pt x="105222" y="78017"/>
                      <a:pt x="110556" y="68587"/>
                      <a:pt x="111699" y="57919"/>
                    </a:cubicBezTo>
                    <a:cubicBezTo>
                      <a:pt x="112937" y="47251"/>
                      <a:pt x="109889" y="36869"/>
                      <a:pt x="103126" y="28487"/>
                    </a:cubicBezTo>
                    <a:cubicBezTo>
                      <a:pt x="95221" y="18771"/>
                      <a:pt x="83695" y="13723"/>
                      <a:pt x="72075" y="13723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7AD9F110-5F08-6151-60F8-19A32E6D0ED7}"/>
                  </a:ext>
                </a:extLst>
              </p:cNvPr>
              <p:cNvSpPr/>
              <p:nvPr/>
            </p:nvSpPr>
            <p:spPr>
              <a:xfrm>
                <a:off x="2499538" y="2756327"/>
                <a:ext cx="120351" cy="113128"/>
              </a:xfrm>
              <a:custGeom>
                <a:avLst/>
                <a:gdLst>
                  <a:gd name="connsiteX0" fmla="*/ 50216 w 140091"/>
                  <a:gd name="connsiteY0" fmla="*/ 131683 h 131683"/>
                  <a:gd name="connsiteX1" fmla="*/ 10497 w 140091"/>
                  <a:gd name="connsiteY1" fmla="*/ 113776 h 131683"/>
                  <a:gd name="connsiteX2" fmla="*/ 25356 w 140091"/>
                  <a:gd name="connsiteY2" fmla="*/ 33004 h 131683"/>
                  <a:gd name="connsiteX3" fmla="*/ 48025 w 140091"/>
                  <a:gd name="connsiteY3" fmla="*/ 15002 h 131683"/>
                  <a:gd name="connsiteX4" fmla="*/ 129559 w 140091"/>
                  <a:gd name="connsiteY4" fmla="*/ 17860 h 131683"/>
                  <a:gd name="connsiteX5" fmla="*/ 139751 w 140091"/>
                  <a:gd name="connsiteY5" fmla="*/ 54626 h 131683"/>
                  <a:gd name="connsiteX6" fmla="*/ 114129 w 140091"/>
                  <a:gd name="connsiteY6" fmla="*/ 99108 h 131683"/>
                  <a:gd name="connsiteX7" fmla="*/ 92507 w 140091"/>
                  <a:gd name="connsiteY7" fmla="*/ 116158 h 131683"/>
                  <a:gd name="connsiteX8" fmla="*/ 50216 w 140091"/>
                  <a:gd name="connsiteY8" fmla="*/ 131683 h 131683"/>
                  <a:gd name="connsiteX9" fmla="*/ 89840 w 140091"/>
                  <a:gd name="connsiteY9" fmla="*/ 13669 h 131683"/>
                  <a:gd name="connsiteX10" fmla="*/ 56502 w 140091"/>
                  <a:gd name="connsiteY10" fmla="*/ 25765 h 131683"/>
                  <a:gd name="connsiteX11" fmla="*/ 33833 w 140091"/>
                  <a:gd name="connsiteY11" fmla="*/ 43672 h 131683"/>
                  <a:gd name="connsiteX12" fmla="*/ 21069 w 140091"/>
                  <a:gd name="connsiteY12" fmla="*/ 105109 h 131683"/>
                  <a:gd name="connsiteX13" fmla="*/ 83934 w 140091"/>
                  <a:gd name="connsiteY13" fmla="*/ 105490 h 131683"/>
                  <a:gd name="connsiteX14" fmla="*/ 84030 w 140091"/>
                  <a:gd name="connsiteY14" fmla="*/ 105490 h 131683"/>
                  <a:gd name="connsiteX15" fmla="*/ 105651 w 140091"/>
                  <a:gd name="connsiteY15" fmla="*/ 88345 h 131683"/>
                  <a:gd name="connsiteX16" fmla="*/ 126225 w 140091"/>
                  <a:gd name="connsiteY16" fmla="*/ 53102 h 131683"/>
                  <a:gd name="connsiteX17" fmla="*/ 118986 w 140091"/>
                  <a:gd name="connsiteY17" fmla="*/ 26432 h 131683"/>
                  <a:gd name="connsiteX18" fmla="*/ 89840 w 140091"/>
                  <a:gd name="connsiteY18" fmla="*/ 13669 h 131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0091" h="131683">
                    <a:moveTo>
                      <a:pt x="50216" y="131683"/>
                    </a:moveTo>
                    <a:cubicBezTo>
                      <a:pt x="34690" y="131683"/>
                      <a:pt x="20117" y="125683"/>
                      <a:pt x="10497" y="113776"/>
                    </a:cubicBezTo>
                    <a:cubicBezTo>
                      <a:pt x="-8077" y="90821"/>
                      <a:pt x="-1314" y="54531"/>
                      <a:pt x="25356" y="33004"/>
                    </a:cubicBezTo>
                    <a:lnTo>
                      <a:pt x="48025" y="15002"/>
                    </a:lnTo>
                    <a:cubicBezTo>
                      <a:pt x="74695" y="-6048"/>
                      <a:pt x="111271" y="-4810"/>
                      <a:pt x="129559" y="17860"/>
                    </a:cubicBezTo>
                    <a:cubicBezTo>
                      <a:pt x="137655" y="27861"/>
                      <a:pt x="141275" y="40910"/>
                      <a:pt x="139751" y="54626"/>
                    </a:cubicBezTo>
                    <a:cubicBezTo>
                      <a:pt x="137846" y="71485"/>
                      <a:pt x="128511" y="87678"/>
                      <a:pt x="114129" y="99108"/>
                    </a:cubicBezTo>
                    <a:lnTo>
                      <a:pt x="92507" y="116158"/>
                    </a:lnTo>
                    <a:cubicBezTo>
                      <a:pt x="79743" y="126540"/>
                      <a:pt x="64503" y="131683"/>
                      <a:pt x="50216" y="131683"/>
                    </a:cubicBezTo>
                    <a:close/>
                    <a:moveTo>
                      <a:pt x="89840" y="13669"/>
                    </a:moveTo>
                    <a:cubicBezTo>
                      <a:pt x="78696" y="13669"/>
                      <a:pt x="66694" y="17669"/>
                      <a:pt x="56502" y="25765"/>
                    </a:cubicBezTo>
                    <a:lnTo>
                      <a:pt x="33833" y="43672"/>
                    </a:lnTo>
                    <a:cubicBezTo>
                      <a:pt x="13068" y="60436"/>
                      <a:pt x="7258" y="88059"/>
                      <a:pt x="21069" y="105109"/>
                    </a:cubicBezTo>
                    <a:cubicBezTo>
                      <a:pt x="34881" y="122158"/>
                      <a:pt x="63075" y="122349"/>
                      <a:pt x="83934" y="105490"/>
                    </a:cubicBezTo>
                    <a:cubicBezTo>
                      <a:pt x="83934" y="105490"/>
                      <a:pt x="83934" y="105490"/>
                      <a:pt x="84030" y="105490"/>
                    </a:cubicBezTo>
                    <a:lnTo>
                      <a:pt x="105651" y="88345"/>
                    </a:lnTo>
                    <a:cubicBezTo>
                      <a:pt x="117272" y="79201"/>
                      <a:pt x="124701" y="66342"/>
                      <a:pt x="126225" y="53102"/>
                    </a:cubicBezTo>
                    <a:cubicBezTo>
                      <a:pt x="127368" y="43101"/>
                      <a:pt x="124797" y="33576"/>
                      <a:pt x="118986" y="26432"/>
                    </a:cubicBezTo>
                    <a:cubicBezTo>
                      <a:pt x="112033" y="17955"/>
                      <a:pt x="101365" y="13669"/>
                      <a:pt x="89840" y="13669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5C1AAC48-F725-78CF-9B9E-6133959D8E0D}"/>
                  </a:ext>
                </a:extLst>
              </p:cNvPr>
              <p:cNvSpPr/>
              <p:nvPr/>
            </p:nvSpPr>
            <p:spPr>
              <a:xfrm>
                <a:off x="2582364" y="2810847"/>
                <a:ext cx="95594" cy="96085"/>
              </a:xfrm>
              <a:custGeom>
                <a:avLst/>
                <a:gdLst>
                  <a:gd name="connsiteX0" fmla="*/ 57056 w 111273"/>
                  <a:gd name="connsiteY0" fmla="*/ 111845 h 111844"/>
                  <a:gd name="connsiteX1" fmla="*/ 46864 w 111273"/>
                  <a:gd name="connsiteY1" fmla="*/ 110702 h 111844"/>
                  <a:gd name="connsiteX2" fmla="*/ 13717 w 111273"/>
                  <a:gd name="connsiteY2" fmla="*/ 89556 h 111844"/>
                  <a:gd name="connsiteX3" fmla="*/ 1 w 111273"/>
                  <a:gd name="connsiteY3" fmla="*/ 52694 h 111844"/>
                  <a:gd name="connsiteX4" fmla="*/ 14479 w 111273"/>
                  <a:gd name="connsiteY4" fmla="*/ 20119 h 111844"/>
                  <a:gd name="connsiteX5" fmla="*/ 29910 w 111273"/>
                  <a:gd name="connsiteY5" fmla="*/ 8022 h 111844"/>
                  <a:gd name="connsiteX6" fmla="*/ 97537 w 111273"/>
                  <a:gd name="connsiteY6" fmla="*/ 22214 h 111844"/>
                  <a:gd name="connsiteX7" fmla="*/ 110968 w 111273"/>
                  <a:gd name="connsiteY7" fmla="*/ 64696 h 111844"/>
                  <a:gd name="connsiteX8" fmla="*/ 96299 w 111273"/>
                  <a:gd name="connsiteY8" fmla="*/ 91937 h 111844"/>
                  <a:gd name="connsiteX9" fmla="*/ 81726 w 111273"/>
                  <a:gd name="connsiteY9" fmla="*/ 103367 h 111844"/>
                  <a:gd name="connsiteX10" fmla="*/ 57056 w 111273"/>
                  <a:gd name="connsiteY10" fmla="*/ 111845 h 111844"/>
                  <a:gd name="connsiteX11" fmla="*/ 54199 w 111273"/>
                  <a:gd name="connsiteY11" fmla="*/ 13642 h 111844"/>
                  <a:gd name="connsiteX12" fmla="*/ 38292 w 111273"/>
                  <a:gd name="connsiteY12" fmla="*/ 18881 h 111844"/>
                  <a:gd name="connsiteX13" fmla="*/ 22957 w 111273"/>
                  <a:gd name="connsiteY13" fmla="*/ 30882 h 111844"/>
                  <a:gd name="connsiteX14" fmla="*/ 13622 w 111273"/>
                  <a:gd name="connsiteY14" fmla="*/ 52694 h 111844"/>
                  <a:gd name="connsiteX15" fmla="*/ 24290 w 111273"/>
                  <a:gd name="connsiteY15" fmla="*/ 80984 h 111844"/>
                  <a:gd name="connsiteX16" fmla="*/ 49627 w 111273"/>
                  <a:gd name="connsiteY16" fmla="*/ 97367 h 111844"/>
                  <a:gd name="connsiteX17" fmla="*/ 72963 w 111273"/>
                  <a:gd name="connsiteY17" fmla="*/ 92795 h 111844"/>
                  <a:gd name="connsiteX18" fmla="*/ 73058 w 111273"/>
                  <a:gd name="connsiteY18" fmla="*/ 92699 h 111844"/>
                  <a:gd name="connsiteX19" fmla="*/ 87631 w 111273"/>
                  <a:gd name="connsiteY19" fmla="*/ 81269 h 111844"/>
                  <a:gd name="connsiteX20" fmla="*/ 97061 w 111273"/>
                  <a:gd name="connsiteY20" fmla="*/ 63267 h 111844"/>
                  <a:gd name="connsiteX21" fmla="*/ 86584 w 111273"/>
                  <a:gd name="connsiteY21" fmla="*/ 30977 h 111844"/>
                  <a:gd name="connsiteX22" fmla="*/ 54199 w 111273"/>
                  <a:gd name="connsiteY22" fmla="*/ 13642 h 11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1273" h="111844">
                    <a:moveTo>
                      <a:pt x="57056" y="111845"/>
                    </a:moveTo>
                    <a:cubicBezTo>
                      <a:pt x="53722" y="111845"/>
                      <a:pt x="50293" y="111464"/>
                      <a:pt x="46864" y="110702"/>
                    </a:cubicBezTo>
                    <a:cubicBezTo>
                      <a:pt x="34291" y="107939"/>
                      <a:pt x="22576" y="100415"/>
                      <a:pt x="13717" y="89556"/>
                    </a:cubicBezTo>
                    <a:cubicBezTo>
                      <a:pt x="4954" y="78698"/>
                      <a:pt x="1" y="65553"/>
                      <a:pt x="1" y="52694"/>
                    </a:cubicBezTo>
                    <a:cubicBezTo>
                      <a:pt x="-94" y="39264"/>
                      <a:pt x="5145" y="27739"/>
                      <a:pt x="14479" y="20119"/>
                    </a:cubicBezTo>
                    <a:lnTo>
                      <a:pt x="29910" y="8022"/>
                    </a:lnTo>
                    <a:cubicBezTo>
                      <a:pt x="48865" y="-6837"/>
                      <a:pt x="79249" y="-455"/>
                      <a:pt x="97537" y="22214"/>
                    </a:cubicBezTo>
                    <a:cubicBezTo>
                      <a:pt x="107729" y="34787"/>
                      <a:pt x="112587" y="50313"/>
                      <a:pt x="110968" y="64696"/>
                    </a:cubicBezTo>
                    <a:cubicBezTo>
                      <a:pt x="109729" y="75840"/>
                      <a:pt x="104491" y="85556"/>
                      <a:pt x="96299" y="91937"/>
                    </a:cubicBezTo>
                    <a:lnTo>
                      <a:pt x="81726" y="103367"/>
                    </a:lnTo>
                    <a:cubicBezTo>
                      <a:pt x="74773" y="108987"/>
                      <a:pt x="66295" y="111845"/>
                      <a:pt x="57056" y="111845"/>
                    </a:cubicBezTo>
                    <a:close/>
                    <a:moveTo>
                      <a:pt x="54199" y="13642"/>
                    </a:moveTo>
                    <a:cubicBezTo>
                      <a:pt x="48293" y="13642"/>
                      <a:pt x="42769" y="15356"/>
                      <a:pt x="38292" y="18881"/>
                    </a:cubicBezTo>
                    <a:lnTo>
                      <a:pt x="22957" y="30882"/>
                    </a:lnTo>
                    <a:cubicBezTo>
                      <a:pt x="16956" y="35740"/>
                      <a:pt x="13622" y="43550"/>
                      <a:pt x="13622" y="52694"/>
                    </a:cubicBezTo>
                    <a:cubicBezTo>
                      <a:pt x="13622" y="62410"/>
                      <a:pt x="17432" y="72411"/>
                      <a:pt x="24290" y="80984"/>
                    </a:cubicBezTo>
                    <a:cubicBezTo>
                      <a:pt x="31148" y="89461"/>
                      <a:pt x="40197" y="95271"/>
                      <a:pt x="49627" y="97367"/>
                    </a:cubicBezTo>
                    <a:cubicBezTo>
                      <a:pt x="58580" y="99367"/>
                      <a:pt x="66867" y="97652"/>
                      <a:pt x="72963" y="92795"/>
                    </a:cubicBezTo>
                    <a:cubicBezTo>
                      <a:pt x="72963" y="92795"/>
                      <a:pt x="73058" y="92795"/>
                      <a:pt x="73058" y="92699"/>
                    </a:cubicBezTo>
                    <a:lnTo>
                      <a:pt x="87631" y="81269"/>
                    </a:lnTo>
                    <a:cubicBezTo>
                      <a:pt x="92965" y="77078"/>
                      <a:pt x="96204" y="70887"/>
                      <a:pt x="97061" y="63267"/>
                    </a:cubicBezTo>
                    <a:cubicBezTo>
                      <a:pt x="98299" y="52504"/>
                      <a:pt x="94489" y="40693"/>
                      <a:pt x="86584" y="30977"/>
                    </a:cubicBezTo>
                    <a:cubicBezTo>
                      <a:pt x="77821" y="19833"/>
                      <a:pt x="65438" y="13642"/>
                      <a:pt x="54199" y="13642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1D75C91-6296-863D-2189-0AB842013B25}"/>
                  </a:ext>
                </a:extLst>
              </p:cNvPr>
              <p:cNvSpPr/>
              <p:nvPr/>
            </p:nvSpPr>
            <p:spPr>
              <a:xfrm>
                <a:off x="2816647" y="2673890"/>
                <a:ext cx="163544" cy="152523"/>
              </a:xfrm>
              <a:custGeom>
                <a:avLst/>
                <a:gdLst>
                  <a:gd name="connsiteX0" fmla="*/ 136772 w 190368"/>
                  <a:gd name="connsiteY0" fmla="*/ 177539 h 177539"/>
                  <a:gd name="connsiteX1" fmla="*/ 103244 w 190368"/>
                  <a:gd name="connsiteY1" fmla="*/ 165633 h 177539"/>
                  <a:gd name="connsiteX2" fmla="*/ 2565 w 190368"/>
                  <a:gd name="connsiteY2" fmla="*/ 84289 h 177539"/>
                  <a:gd name="connsiteX3" fmla="*/ 1517 w 190368"/>
                  <a:gd name="connsiteY3" fmla="*/ 74669 h 177539"/>
                  <a:gd name="connsiteX4" fmla="*/ 11137 w 190368"/>
                  <a:gd name="connsiteY4" fmla="*/ 73621 h 177539"/>
                  <a:gd name="connsiteX5" fmla="*/ 111817 w 190368"/>
                  <a:gd name="connsiteY5" fmla="*/ 154965 h 177539"/>
                  <a:gd name="connsiteX6" fmla="*/ 141058 w 190368"/>
                  <a:gd name="connsiteY6" fmla="*/ 163537 h 177539"/>
                  <a:gd name="connsiteX7" fmla="*/ 167823 w 190368"/>
                  <a:gd name="connsiteY7" fmla="*/ 148964 h 177539"/>
                  <a:gd name="connsiteX8" fmla="*/ 161918 w 190368"/>
                  <a:gd name="connsiteY8" fmla="*/ 93052 h 177539"/>
                  <a:gd name="connsiteX9" fmla="*/ 61810 w 190368"/>
                  <a:gd name="connsiteY9" fmla="*/ 12185 h 177539"/>
                  <a:gd name="connsiteX10" fmla="*/ 60763 w 190368"/>
                  <a:gd name="connsiteY10" fmla="*/ 2565 h 177539"/>
                  <a:gd name="connsiteX11" fmla="*/ 70383 w 190368"/>
                  <a:gd name="connsiteY11" fmla="*/ 1517 h 177539"/>
                  <a:gd name="connsiteX12" fmla="*/ 170490 w 190368"/>
                  <a:gd name="connsiteY12" fmla="*/ 82384 h 177539"/>
                  <a:gd name="connsiteX13" fmla="*/ 178492 w 190368"/>
                  <a:gd name="connsiteY13" fmla="*/ 157632 h 177539"/>
                  <a:gd name="connsiteX14" fmla="*/ 142487 w 190368"/>
                  <a:gd name="connsiteY14" fmla="*/ 177253 h 177539"/>
                  <a:gd name="connsiteX15" fmla="*/ 136772 w 190368"/>
                  <a:gd name="connsiteY15" fmla="*/ 177539 h 17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368" h="177539">
                    <a:moveTo>
                      <a:pt x="136772" y="177539"/>
                    </a:moveTo>
                    <a:cubicBezTo>
                      <a:pt x="124580" y="177539"/>
                      <a:pt x="112864" y="173443"/>
                      <a:pt x="103244" y="165633"/>
                    </a:cubicBezTo>
                    <a:lnTo>
                      <a:pt x="2565" y="84289"/>
                    </a:lnTo>
                    <a:cubicBezTo>
                      <a:pt x="-388" y="81908"/>
                      <a:pt x="-864" y="77622"/>
                      <a:pt x="1517" y="74669"/>
                    </a:cubicBezTo>
                    <a:cubicBezTo>
                      <a:pt x="3898" y="71716"/>
                      <a:pt x="8185" y="71240"/>
                      <a:pt x="11137" y="73621"/>
                    </a:cubicBezTo>
                    <a:lnTo>
                      <a:pt x="111817" y="154965"/>
                    </a:lnTo>
                    <a:cubicBezTo>
                      <a:pt x="120103" y="161632"/>
                      <a:pt x="130485" y="164680"/>
                      <a:pt x="141058" y="163537"/>
                    </a:cubicBezTo>
                    <a:cubicBezTo>
                      <a:pt x="151631" y="162394"/>
                      <a:pt x="161156" y="157251"/>
                      <a:pt x="167823" y="148964"/>
                    </a:cubicBezTo>
                    <a:cubicBezTo>
                      <a:pt x="181635" y="131914"/>
                      <a:pt x="178968" y="106768"/>
                      <a:pt x="161918" y="93052"/>
                    </a:cubicBezTo>
                    <a:lnTo>
                      <a:pt x="61810" y="12185"/>
                    </a:lnTo>
                    <a:cubicBezTo>
                      <a:pt x="58858" y="9804"/>
                      <a:pt x="58381" y="5518"/>
                      <a:pt x="60763" y="2565"/>
                    </a:cubicBezTo>
                    <a:cubicBezTo>
                      <a:pt x="63144" y="-388"/>
                      <a:pt x="67430" y="-864"/>
                      <a:pt x="70383" y="1517"/>
                    </a:cubicBezTo>
                    <a:lnTo>
                      <a:pt x="170490" y="82384"/>
                    </a:lnTo>
                    <a:cubicBezTo>
                      <a:pt x="193446" y="100958"/>
                      <a:pt x="197065" y="134677"/>
                      <a:pt x="178492" y="157632"/>
                    </a:cubicBezTo>
                    <a:cubicBezTo>
                      <a:pt x="169538" y="168776"/>
                      <a:pt x="156775" y="175729"/>
                      <a:pt x="142487" y="177253"/>
                    </a:cubicBezTo>
                    <a:cubicBezTo>
                      <a:pt x="140677" y="177444"/>
                      <a:pt x="138677" y="177539"/>
                      <a:pt x="136772" y="177539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6929A358-03E9-865C-CAD7-97E5B549AC4B}"/>
                  </a:ext>
                </a:extLst>
              </p:cNvPr>
              <p:cNvSpPr/>
              <p:nvPr/>
            </p:nvSpPr>
            <p:spPr>
              <a:xfrm>
                <a:off x="2764931" y="2736817"/>
                <a:ext cx="141041" cy="134275"/>
              </a:xfrm>
              <a:custGeom>
                <a:avLst/>
                <a:gdLst>
                  <a:gd name="connsiteX0" fmla="*/ 110578 w 164174"/>
                  <a:gd name="connsiteY0" fmla="*/ 156298 h 156298"/>
                  <a:gd name="connsiteX1" fmla="*/ 77050 w 164174"/>
                  <a:gd name="connsiteY1" fmla="*/ 144392 h 156298"/>
                  <a:gd name="connsiteX2" fmla="*/ 2565 w 164174"/>
                  <a:gd name="connsiteY2" fmla="*/ 84289 h 156298"/>
                  <a:gd name="connsiteX3" fmla="*/ 1517 w 164174"/>
                  <a:gd name="connsiteY3" fmla="*/ 74669 h 156298"/>
                  <a:gd name="connsiteX4" fmla="*/ 11137 w 164174"/>
                  <a:gd name="connsiteY4" fmla="*/ 73621 h 156298"/>
                  <a:gd name="connsiteX5" fmla="*/ 85623 w 164174"/>
                  <a:gd name="connsiteY5" fmla="*/ 133724 h 156298"/>
                  <a:gd name="connsiteX6" fmla="*/ 114865 w 164174"/>
                  <a:gd name="connsiteY6" fmla="*/ 142297 h 156298"/>
                  <a:gd name="connsiteX7" fmla="*/ 141630 w 164174"/>
                  <a:gd name="connsiteY7" fmla="*/ 127723 h 156298"/>
                  <a:gd name="connsiteX8" fmla="*/ 135724 w 164174"/>
                  <a:gd name="connsiteY8" fmla="*/ 71812 h 156298"/>
                  <a:gd name="connsiteX9" fmla="*/ 61906 w 164174"/>
                  <a:gd name="connsiteY9" fmla="*/ 12185 h 156298"/>
                  <a:gd name="connsiteX10" fmla="*/ 60858 w 164174"/>
                  <a:gd name="connsiteY10" fmla="*/ 2565 h 156298"/>
                  <a:gd name="connsiteX11" fmla="*/ 70478 w 164174"/>
                  <a:gd name="connsiteY11" fmla="*/ 1517 h 156298"/>
                  <a:gd name="connsiteX12" fmla="*/ 144297 w 164174"/>
                  <a:gd name="connsiteY12" fmla="*/ 61144 h 156298"/>
                  <a:gd name="connsiteX13" fmla="*/ 152298 w 164174"/>
                  <a:gd name="connsiteY13" fmla="*/ 136391 h 156298"/>
                  <a:gd name="connsiteX14" fmla="*/ 110578 w 164174"/>
                  <a:gd name="connsiteY14" fmla="*/ 156298 h 15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4174" h="156298">
                    <a:moveTo>
                      <a:pt x="110578" y="156298"/>
                    </a:moveTo>
                    <a:cubicBezTo>
                      <a:pt x="98767" y="156298"/>
                      <a:pt x="86861" y="152393"/>
                      <a:pt x="77050" y="144392"/>
                    </a:cubicBezTo>
                    <a:lnTo>
                      <a:pt x="2565" y="84289"/>
                    </a:lnTo>
                    <a:cubicBezTo>
                      <a:pt x="-388" y="81908"/>
                      <a:pt x="-864" y="77622"/>
                      <a:pt x="1517" y="74669"/>
                    </a:cubicBezTo>
                    <a:cubicBezTo>
                      <a:pt x="3898" y="71716"/>
                      <a:pt x="8185" y="71240"/>
                      <a:pt x="11137" y="73621"/>
                    </a:cubicBezTo>
                    <a:lnTo>
                      <a:pt x="85623" y="133724"/>
                    </a:lnTo>
                    <a:cubicBezTo>
                      <a:pt x="93910" y="140392"/>
                      <a:pt x="104292" y="143440"/>
                      <a:pt x="114865" y="142297"/>
                    </a:cubicBezTo>
                    <a:cubicBezTo>
                      <a:pt x="125437" y="141154"/>
                      <a:pt x="134962" y="136010"/>
                      <a:pt x="141630" y="127723"/>
                    </a:cubicBezTo>
                    <a:cubicBezTo>
                      <a:pt x="155441" y="110674"/>
                      <a:pt x="152774" y="85528"/>
                      <a:pt x="135724" y="71812"/>
                    </a:cubicBezTo>
                    <a:lnTo>
                      <a:pt x="61906" y="12185"/>
                    </a:lnTo>
                    <a:cubicBezTo>
                      <a:pt x="58953" y="9804"/>
                      <a:pt x="58477" y="5518"/>
                      <a:pt x="60858" y="2565"/>
                    </a:cubicBezTo>
                    <a:cubicBezTo>
                      <a:pt x="63239" y="-388"/>
                      <a:pt x="67525" y="-864"/>
                      <a:pt x="70478" y="1517"/>
                    </a:cubicBezTo>
                    <a:lnTo>
                      <a:pt x="144297" y="61144"/>
                    </a:lnTo>
                    <a:cubicBezTo>
                      <a:pt x="167252" y="79717"/>
                      <a:pt x="170872" y="113436"/>
                      <a:pt x="152298" y="136391"/>
                    </a:cubicBezTo>
                    <a:cubicBezTo>
                      <a:pt x="141725" y="149536"/>
                      <a:pt x="126199" y="156298"/>
                      <a:pt x="110578" y="156298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41D7CCE8-EC44-C598-2CB0-4FBE5CB06DF1}"/>
                  </a:ext>
                </a:extLst>
              </p:cNvPr>
              <p:cNvSpPr/>
              <p:nvPr/>
            </p:nvSpPr>
            <p:spPr>
              <a:xfrm>
                <a:off x="1317046" y="4087967"/>
                <a:ext cx="347526" cy="476161"/>
              </a:xfrm>
              <a:custGeom>
                <a:avLst/>
                <a:gdLst>
                  <a:gd name="connsiteX0" fmla="*/ 307086 w 404526"/>
                  <a:gd name="connsiteY0" fmla="*/ 554260 h 554259"/>
                  <a:gd name="connsiteX1" fmla="*/ 287941 w 404526"/>
                  <a:gd name="connsiteY1" fmla="*/ 543306 h 554259"/>
                  <a:gd name="connsiteX2" fmla="*/ 206312 w 404526"/>
                  <a:gd name="connsiteY2" fmla="*/ 404527 h 554259"/>
                  <a:gd name="connsiteX3" fmla="*/ 93631 w 404526"/>
                  <a:gd name="connsiteY3" fmla="*/ 404527 h 554259"/>
                  <a:gd name="connsiteX4" fmla="*/ 0 w 404526"/>
                  <a:gd name="connsiteY4" fmla="*/ 310896 h 554259"/>
                  <a:gd name="connsiteX5" fmla="*/ 0 w 404526"/>
                  <a:gd name="connsiteY5" fmla="*/ 93631 h 554259"/>
                  <a:gd name="connsiteX6" fmla="*/ 93631 w 404526"/>
                  <a:gd name="connsiteY6" fmla="*/ 0 h 554259"/>
                  <a:gd name="connsiteX7" fmla="*/ 310896 w 404526"/>
                  <a:gd name="connsiteY7" fmla="*/ 0 h 554259"/>
                  <a:gd name="connsiteX8" fmla="*/ 404527 w 404526"/>
                  <a:gd name="connsiteY8" fmla="*/ 93631 h 554259"/>
                  <a:gd name="connsiteX9" fmla="*/ 404527 w 404526"/>
                  <a:gd name="connsiteY9" fmla="*/ 310896 h 554259"/>
                  <a:gd name="connsiteX10" fmla="*/ 330327 w 404526"/>
                  <a:gd name="connsiteY10" fmla="*/ 402526 h 554259"/>
                  <a:gd name="connsiteX11" fmla="*/ 329279 w 404526"/>
                  <a:gd name="connsiteY11" fmla="*/ 532162 h 554259"/>
                  <a:gd name="connsiteX12" fmla="*/ 312801 w 404526"/>
                  <a:gd name="connsiteY12" fmla="*/ 553498 h 554259"/>
                  <a:gd name="connsiteX13" fmla="*/ 307086 w 404526"/>
                  <a:gd name="connsiteY13" fmla="*/ 554260 h 554259"/>
                  <a:gd name="connsiteX14" fmla="*/ 93631 w 404526"/>
                  <a:gd name="connsiteY14" fmla="*/ 13716 h 554259"/>
                  <a:gd name="connsiteX15" fmla="*/ 13716 w 404526"/>
                  <a:gd name="connsiteY15" fmla="*/ 93631 h 554259"/>
                  <a:gd name="connsiteX16" fmla="*/ 13716 w 404526"/>
                  <a:gd name="connsiteY16" fmla="*/ 310896 h 554259"/>
                  <a:gd name="connsiteX17" fmla="*/ 93631 w 404526"/>
                  <a:gd name="connsiteY17" fmla="*/ 390811 h 554259"/>
                  <a:gd name="connsiteX18" fmla="*/ 210217 w 404526"/>
                  <a:gd name="connsiteY18" fmla="*/ 390811 h 554259"/>
                  <a:gd name="connsiteX19" fmla="*/ 216122 w 404526"/>
                  <a:gd name="connsiteY19" fmla="*/ 394240 h 554259"/>
                  <a:gd name="connsiteX20" fmla="*/ 299752 w 404526"/>
                  <a:gd name="connsiteY20" fmla="*/ 536353 h 554259"/>
                  <a:gd name="connsiteX21" fmla="*/ 309277 w 404526"/>
                  <a:gd name="connsiteY21" fmla="*/ 540258 h 554259"/>
                  <a:gd name="connsiteX22" fmla="*/ 315563 w 404526"/>
                  <a:gd name="connsiteY22" fmla="*/ 532067 h 554259"/>
                  <a:gd name="connsiteX23" fmla="*/ 316611 w 404526"/>
                  <a:gd name="connsiteY23" fmla="*/ 396716 h 554259"/>
                  <a:gd name="connsiteX24" fmla="*/ 322517 w 404526"/>
                  <a:gd name="connsiteY24" fmla="*/ 389953 h 554259"/>
                  <a:gd name="connsiteX25" fmla="*/ 390811 w 404526"/>
                  <a:gd name="connsiteY25" fmla="*/ 310896 h 554259"/>
                  <a:gd name="connsiteX26" fmla="*/ 390811 w 404526"/>
                  <a:gd name="connsiteY26" fmla="*/ 93631 h 554259"/>
                  <a:gd name="connsiteX27" fmla="*/ 310896 w 404526"/>
                  <a:gd name="connsiteY27" fmla="*/ 13716 h 554259"/>
                  <a:gd name="connsiteX28" fmla="*/ 93631 w 404526"/>
                  <a:gd name="connsiteY28" fmla="*/ 13716 h 55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04526" h="554259">
                    <a:moveTo>
                      <a:pt x="307086" y="554260"/>
                    </a:moveTo>
                    <a:cubicBezTo>
                      <a:pt x="299276" y="554260"/>
                      <a:pt x="291846" y="550069"/>
                      <a:pt x="287941" y="543306"/>
                    </a:cubicBezTo>
                    <a:lnTo>
                      <a:pt x="206312" y="404527"/>
                    </a:lnTo>
                    <a:lnTo>
                      <a:pt x="93631" y="404527"/>
                    </a:lnTo>
                    <a:cubicBezTo>
                      <a:pt x="42005" y="404527"/>
                      <a:pt x="0" y="362521"/>
                      <a:pt x="0" y="310896"/>
                    </a:cubicBezTo>
                    <a:lnTo>
                      <a:pt x="0" y="93631"/>
                    </a:lnTo>
                    <a:cubicBezTo>
                      <a:pt x="0" y="42005"/>
                      <a:pt x="42005" y="0"/>
                      <a:pt x="93631" y="0"/>
                    </a:cubicBezTo>
                    <a:lnTo>
                      <a:pt x="310896" y="0"/>
                    </a:lnTo>
                    <a:cubicBezTo>
                      <a:pt x="362522" y="0"/>
                      <a:pt x="404527" y="42005"/>
                      <a:pt x="404527" y="93631"/>
                    </a:cubicBezTo>
                    <a:lnTo>
                      <a:pt x="404527" y="310896"/>
                    </a:lnTo>
                    <a:cubicBezTo>
                      <a:pt x="404527" y="355092"/>
                      <a:pt x="372999" y="393383"/>
                      <a:pt x="330327" y="402526"/>
                    </a:cubicBezTo>
                    <a:lnTo>
                      <a:pt x="329279" y="532162"/>
                    </a:lnTo>
                    <a:cubicBezTo>
                      <a:pt x="329184" y="542163"/>
                      <a:pt x="322421" y="550926"/>
                      <a:pt x="312801" y="553498"/>
                    </a:cubicBezTo>
                    <a:cubicBezTo>
                      <a:pt x="310991" y="553974"/>
                      <a:pt x="309086" y="554260"/>
                      <a:pt x="307086" y="554260"/>
                    </a:cubicBezTo>
                    <a:close/>
                    <a:moveTo>
                      <a:pt x="93631" y="13716"/>
                    </a:moveTo>
                    <a:cubicBezTo>
                      <a:pt x="49530" y="13716"/>
                      <a:pt x="13716" y="49530"/>
                      <a:pt x="13716" y="93631"/>
                    </a:cubicBezTo>
                    <a:lnTo>
                      <a:pt x="13716" y="310896"/>
                    </a:lnTo>
                    <a:cubicBezTo>
                      <a:pt x="13716" y="354997"/>
                      <a:pt x="49530" y="390811"/>
                      <a:pt x="93631" y="390811"/>
                    </a:cubicBezTo>
                    <a:lnTo>
                      <a:pt x="210217" y="390811"/>
                    </a:lnTo>
                    <a:cubicBezTo>
                      <a:pt x="212693" y="390811"/>
                      <a:pt x="214884" y="392144"/>
                      <a:pt x="216122" y="394240"/>
                    </a:cubicBezTo>
                    <a:lnTo>
                      <a:pt x="299752" y="536353"/>
                    </a:lnTo>
                    <a:cubicBezTo>
                      <a:pt x="301657" y="539591"/>
                      <a:pt x="305657" y="541210"/>
                      <a:pt x="309277" y="540258"/>
                    </a:cubicBezTo>
                    <a:cubicBezTo>
                      <a:pt x="312992" y="539306"/>
                      <a:pt x="315563" y="535876"/>
                      <a:pt x="315563" y="532067"/>
                    </a:cubicBezTo>
                    <a:lnTo>
                      <a:pt x="316611" y="396716"/>
                    </a:lnTo>
                    <a:cubicBezTo>
                      <a:pt x="316611" y="393287"/>
                      <a:pt x="319088" y="390430"/>
                      <a:pt x="322517" y="389953"/>
                    </a:cubicBezTo>
                    <a:cubicBezTo>
                      <a:pt x="361474" y="384239"/>
                      <a:pt x="390811" y="350234"/>
                      <a:pt x="390811" y="310896"/>
                    </a:cubicBezTo>
                    <a:lnTo>
                      <a:pt x="390811" y="93631"/>
                    </a:lnTo>
                    <a:cubicBezTo>
                      <a:pt x="390811" y="49530"/>
                      <a:pt x="354997" y="13716"/>
                      <a:pt x="310896" y="13716"/>
                    </a:cubicBezTo>
                    <a:lnTo>
                      <a:pt x="93631" y="13716"/>
                    </a:ln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B6332095-8660-9140-8D2A-BAC0CDC8953D}"/>
                  </a:ext>
                </a:extLst>
              </p:cNvPr>
              <p:cNvSpPr/>
              <p:nvPr/>
            </p:nvSpPr>
            <p:spPr>
              <a:xfrm>
                <a:off x="1456319" y="4148111"/>
                <a:ext cx="69063" cy="214146"/>
              </a:xfrm>
              <a:custGeom>
                <a:avLst/>
                <a:gdLst>
                  <a:gd name="connsiteX0" fmla="*/ 56007 w 80390"/>
                  <a:gd name="connsiteY0" fmla="*/ 84011 h 249269"/>
                  <a:gd name="connsiteX1" fmla="*/ 56007 w 80390"/>
                  <a:gd name="connsiteY1" fmla="*/ 212979 h 249269"/>
                  <a:gd name="connsiteX2" fmla="*/ 58198 w 80390"/>
                  <a:gd name="connsiteY2" fmla="*/ 233077 h 249269"/>
                  <a:gd name="connsiteX3" fmla="*/ 64675 w 80390"/>
                  <a:gd name="connsiteY3" fmla="*/ 240506 h 249269"/>
                  <a:gd name="connsiteX4" fmla="*/ 80391 w 80390"/>
                  <a:gd name="connsiteY4" fmla="*/ 242983 h 249269"/>
                  <a:gd name="connsiteX5" fmla="*/ 80391 w 80390"/>
                  <a:gd name="connsiteY5" fmla="*/ 249269 h 249269"/>
                  <a:gd name="connsiteX6" fmla="*/ 2381 w 80390"/>
                  <a:gd name="connsiteY6" fmla="*/ 249269 h 249269"/>
                  <a:gd name="connsiteX7" fmla="*/ 2381 w 80390"/>
                  <a:gd name="connsiteY7" fmla="*/ 242983 h 249269"/>
                  <a:gd name="connsiteX8" fmla="*/ 18193 w 80390"/>
                  <a:gd name="connsiteY8" fmla="*/ 240697 h 249269"/>
                  <a:gd name="connsiteX9" fmla="*/ 24574 w 80390"/>
                  <a:gd name="connsiteY9" fmla="*/ 233172 h 249269"/>
                  <a:gd name="connsiteX10" fmla="*/ 26956 w 80390"/>
                  <a:gd name="connsiteY10" fmla="*/ 212979 h 249269"/>
                  <a:gd name="connsiteX11" fmla="*/ 26956 w 80390"/>
                  <a:gd name="connsiteY11" fmla="*/ 151162 h 249269"/>
                  <a:gd name="connsiteX12" fmla="*/ 25336 w 80390"/>
                  <a:gd name="connsiteY12" fmla="*/ 117348 h 249269"/>
                  <a:gd name="connsiteX13" fmla="*/ 21526 w 80390"/>
                  <a:gd name="connsiteY13" fmla="*/ 109538 h 249269"/>
                  <a:gd name="connsiteX14" fmla="*/ 14383 w 80390"/>
                  <a:gd name="connsiteY14" fmla="*/ 107347 h 249269"/>
                  <a:gd name="connsiteX15" fmla="*/ 2476 w 80390"/>
                  <a:gd name="connsiteY15" fmla="*/ 110014 h 249269"/>
                  <a:gd name="connsiteX16" fmla="*/ 0 w 80390"/>
                  <a:gd name="connsiteY16" fmla="*/ 103727 h 249269"/>
                  <a:gd name="connsiteX17" fmla="*/ 48387 w 80390"/>
                  <a:gd name="connsiteY17" fmla="*/ 84106 h 249269"/>
                  <a:gd name="connsiteX18" fmla="*/ 56007 w 80390"/>
                  <a:gd name="connsiteY18" fmla="*/ 84106 h 249269"/>
                  <a:gd name="connsiteX19" fmla="*/ 41529 w 80390"/>
                  <a:gd name="connsiteY19" fmla="*/ 0 h 249269"/>
                  <a:gd name="connsiteX20" fmla="*/ 54102 w 80390"/>
                  <a:gd name="connsiteY20" fmla="*/ 5144 h 249269"/>
                  <a:gd name="connsiteX21" fmla="*/ 59245 w 80390"/>
                  <a:gd name="connsiteY21" fmla="*/ 17717 h 249269"/>
                  <a:gd name="connsiteX22" fmla="*/ 54102 w 80390"/>
                  <a:gd name="connsiteY22" fmla="*/ 30290 h 249269"/>
                  <a:gd name="connsiteX23" fmla="*/ 41529 w 80390"/>
                  <a:gd name="connsiteY23" fmla="*/ 35528 h 249269"/>
                  <a:gd name="connsiteX24" fmla="*/ 28956 w 80390"/>
                  <a:gd name="connsiteY24" fmla="*/ 30290 h 249269"/>
                  <a:gd name="connsiteX25" fmla="*/ 23717 w 80390"/>
                  <a:gd name="connsiteY25" fmla="*/ 17717 h 249269"/>
                  <a:gd name="connsiteX26" fmla="*/ 28861 w 80390"/>
                  <a:gd name="connsiteY26" fmla="*/ 5144 h 249269"/>
                  <a:gd name="connsiteX27" fmla="*/ 41529 w 80390"/>
                  <a:gd name="connsiteY27" fmla="*/ 0 h 24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0390" h="249269">
                    <a:moveTo>
                      <a:pt x="56007" y="84011"/>
                    </a:moveTo>
                    <a:lnTo>
                      <a:pt x="56007" y="212979"/>
                    </a:lnTo>
                    <a:cubicBezTo>
                      <a:pt x="56007" y="222980"/>
                      <a:pt x="56769" y="229743"/>
                      <a:pt x="58198" y="233077"/>
                    </a:cubicBezTo>
                    <a:cubicBezTo>
                      <a:pt x="59626" y="236411"/>
                      <a:pt x="61817" y="238887"/>
                      <a:pt x="64675" y="240506"/>
                    </a:cubicBezTo>
                    <a:cubicBezTo>
                      <a:pt x="67532" y="242126"/>
                      <a:pt x="72771" y="242983"/>
                      <a:pt x="80391" y="242983"/>
                    </a:cubicBezTo>
                    <a:lnTo>
                      <a:pt x="80391" y="249269"/>
                    </a:lnTo>
                    <a:lnTo>
                      <a:pt x="2381" y="249269"/>
                    </a:lnTo>
                    <a:lnTo>
                      <a:pt x="2381" y="242983"/>
                    </a:lnTo>
                    <a:cubicBezTo>
                      <a:pt x="10192" y="242983"/>
                      <a:pt x="15430" y="242221"/>
                      <a:pt x="18193" y="240697"/>
                    </a:cubicBezTo>
                    <a:cubicBezTo>
                      <a:pt x="20860" y="239173"/>
                      <a:pt x="23050" y="236696"/>
                      <a:pt x="24574" y="233172"/>
                    </a:cubicBezTo>
                    <a:cubicBezTo>
                      <a:pt x="26194" y="229648"/>
                      <a:pt x="26956" y="222980"/>
                      <a:pt x="26956" y="212979"/>
                    </a:cubicBezTo>
                    <a:lnTo>
                      <a:pt x="26956" y="151162"/>
                    </a:lnTo>
                    <a:cubicBezTo>
                      <a:pt x="26956" y="133731"/>
                      <a:pt x="26384" y="122492"/>
                      <a:pt x="25336" y="117348"/>
                    </a:cubicBezTo>
                    <a:cubicBezTo>
                      <a:pt x="24479" y="113633"/>
                      <a:pt x="23241" y="111062"/>
                      <a:pt x="21526" y="109538"/>
                    </a:cubicBezTo>
                    <a:cubicBezTo>
                      <a:pt x="19812" y="108109"/>
                      <a:pt x="17335" y="107347"/>
                      <a:pt x="14383" y="107347"/>
                    </a:cubicBezTo>
                    <a:cubicBezTo>
                      <a:pt x="11144" y="107347"/>
                      <a:pt x="7144" y="108204"/>
                      <a:pt x="2476" y="110014"/>
                    </a:cubicBezTo>
                    <a:lnTo>
                      <a:pt x="0" y="103727"/>
                    </a:lnTo>
                    <a:lnTo>
                      <a:pt x="48387" y="84106"/>
                    </a:lnTo>
                    <a:lnTo>
                      <a:pt x="56007" y="84106"/>
                    </a:lnTo>
                    <a:close/>
                    <a:moveTo>
                      <a:pt x="41529" y="0"/>
                    </a:moveTo>
                    <a:cubicBezTo>
                      <a:pt x="46482" y="0"/>
                      <a:pt x="50578" y="1715"/>
                      <a:pt x="54102" y="5144"/>
                    </a:cubicBezTo>
                    <a:cubicBezTo>
                      <a:pt x="57531" y="8573"/>
                      <a:pt x="59245" y="12764"/>
                      <a:pt x="59245" y="17717"/>
                    </a:cubicBezTo>
                    <a:cubicBezTo>
                      <a:pt x="59245" y="22670"/>
                      <a:pt x="57531" y="26861"/>
                      <a:pt x="54102" y="30290"/>
                    </a:cubicBezTo>
                    <a:cubicBezTo>
                      <a:pt x="50673" y="33814"/>
                      <a:pt x="46482" y="35528"/>
                      <a:pt x="41529" y="35528"/>
                    </a:cubicBezTo>
                    <a:cubicBezTo>
                      <a:pt x="36671" y="35528"/>
                      <a:pt x="32385" y="33814"/>
                      <a:pt x="28956" y="30290"/>
                    </a:cubicBezTo>
                    <a:cubicBezTo>
                      <a:pt x="25432" y="26765"/>
                      <a:pt x="23717" y="22574"/>
                      <a:pt x="23717" y="17717"/>
                    </a:cubicBezTo>
                    <a:cubicBezTo>
                      <a:pt x="23717" y="12764"/>
                      <a:pt x="25432" y="8668"/>
                      <a:pt x="28861" y="5144"/>
                    </a:cubicBezTo>
                    <a:cubicBezTo>
                      <a:pt x="32194" y="1810"/>
                      <a:pt x="36481" y="0"/>
                      <a:pt x="41529" y="0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09C2C959-D3FD-9C55-192F-AEF0C079EF57}"/>
                  </a:ext>
                </a:extLst>
              </p:cNvPr>
              <p:cNvSpPr/>
              <p:nvPr/>
            </p:nvSpPr>
            <p:spPr>
              <a:xfrm>
                <a:off x="4731941" y="2614491"/>
                <a:ext cx="44647" cy="247025"/>
              </a:xfrm>
              <a:custGeom>
                <a:avLst/>
                <a:gdLst>
                  <a:gd name="connsiteX0" fmla="*/ 6840 w 51970"/>
                  <a:gd name="connsiteY0" fmla="*/ 287542 h 287541"/>
                  <a:gd name="connsiteX1" fmla="*/ 5888 w 51970"/>
                  <a:gd name="connsiteY1" fmla="*/ 287447 h 287541"/>
                  <a:gd name="connsiteX2" fmla="*/ 77 w 51970"/>
                  <a:gd name="connsiteY2" fmla="*/ 279731 h 287541"/>
                  <a:gd name="connsiteX3" fmla="*/ 38368 w 51970"/>
                  <a:gd name="connsiteY3" fmla="*/ 5887 h 287541"/>
                  <a:gd name="connsiteX4" fmla="*/ 46083 w 51970"/>
                  <a:gd name="connsiteY4" fmla="*/ 77 h 287541"/>
                  <a:gd name="connsiteX5" fmla="*/ 51893 w 51970"/>
                  <a:gd name="connsiteY5" fmla="*/ 7792 h 287541"/>
                  <a:gd name="connsiteX6" fmla="*/ 13603 w 51970"/>
                  <a:gd name="connsiteY6" fmla="*/ 281636 h 287541"/>
                  <a:gd name="connsiteX7" fmla="*/ 6840 w 51970"/>
                  <a:gd name="connsiteY7" fmla="*/ 287542 h 287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70" h="287541">
                    <a:moveTo>
                      <a:pt x="6840" y="287542"/>
                    </a:moveTo>
                    <a:cubicBezTo>
                      <a:pt x="6554" y="287542"/>
                      <a:pt x="6173" y="287542"/>
                      <a:pt x="5888" y="287447"/>
                    </a:cubicBezTo>
                    <a:cubicBezTo>
                      <a:pt x="2173" y="286875"/>
                      <a:pt x="-494" y="283446"/>
                      <a:pt x="77" y="279731"/>
                    </a:cubicBezTo>
                    <a:lnTo>
                      <a:pt x="38368" y="5887"/>
                    </a:lnTo>
                    <a:cubicBezTo>
                      <a:pt x="38939" y="2173"/>
                      <a:pt x="42368" y="-494"/>
                      <a:pt x="46083" y="77"/>
                    </a:cubicBezTo>
                    <a:cubicBezTo>
                      <a:pt x="49798" y="649"/>
                      <a:pt x="52465" y="4078"/>
                      <a:pt x="51893" y="7792"/>
                    </a:cubicBezTo>
                    <a:lnTo>
                      <a:pt x="13603" y="281636"/>
                    </a:lnTo>
                    <a:cubicBezTo>
                      <a:pt x="13222" y="285065"/>
                      <a:pt x="10269" y="287542"/>
                      <a:pt x="6840" y="287542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5AD065FD-8620-1E31-EC61-6621BDE2FC72}"/>
                  </a:ext>
                </a:extLst>
              </p:cNvPr>
              <p:cNvSpPr/>
              <p:nvPr/>
            </p:nvSpPr>
            <p:spPr>
              <a:xfrm>
                <a:off x="4859183" y="2607943"/>
                <a:ext cx="77382" cy="239990"/>
              </a:xfrm>
              <a:custGeom>
                <a:avLst/>
                <a:gdLst>
                  <a:gd name="connsiteX0" fmla="*/ 83233 w 90074"/>
                  <a:gd name="connsiteY0" fmla="*/ 279353 h 279352"/>
                  <a:gd name="connsiteX1" fmla="*/ 76660 w 90074"/>
                  <a:gd name="connsiteY1" fmla="*/ 274399 h 279352"/>
                  <a:gd name="connsiteX2" fmla="*/ 270 w 90074"/>
                  <a:gd name="connsiteY2" fmla="*/ 8747 h 279352"/>
                  <a:gd name="connsiteX3" fmla="*/ 4937 w 90074"/>
                  <a:gd name="connsiteY3" fmla="*/ 270 h 279352"/>
                  <a:gd name="connsiteX4" fmla="*/ 13414 w 90074"/>
                  <a:gd name="connsiteY4" fmla="*/ 4937 h 279352"/>
                  <a:gd name="connsiteX5" fmla="*/ 89805 w 90074"/>
                  <a:gd name="connsiteY5" fmla="*/ 270589 h 279352"/>
                  <a:gd name="connsiteX6" fmla="*/ 85138 w 90074"/>
                  <a:gd name="connsiteY6" fmla="*/ 279067 h 279352"/>
                  <a:gd name="connsiteX7" fmla="*/ 83233 w 90074"/>
                  <a:gd name="connsiteY7" fmla="*/ 279353 h 279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074" h="279352">
                    <a:moveTo>
                      <a:pt x="83233" y="279353"/>
                    </a:moveTo>
                    <a:cubicBezTo>
                      <a:pt x="80280" y="279353"/>
                      <a:pt x="77518" y="277352"/>
                      <a:pt x="76660" y="274399"/>
                    </a:cubicBezTo>
                    <a:lnTo>
                      <a:pt x="270" y="8747"/>
                    </a:lnTo>
                    <a:cubicBezTo>
                      <a:pt x="-778" y="5128"/>
                      <a:pt x="1318" y="1318"/>
                      <a:pt x="4937" y="270"/>
                    </a:cubicBezTo>
                    <a:cubicBezTo>
                      <a:pt x="8557" y="-778"/>
                      <a:pt x="12367" y="1318"/>
                      <a:pt x="13414" y="4937"/>
                    </a:cubicBezTo>
                    <a:lnTo>
                      <a:pt x="89805" y="270589"/>
                    </a:lnTo>
                    <a:cubicBezTo>
                      <a:pt x="90853" y="274209"/>
                      <a:pt x="88757" y="278019"/>
                      <a:pt x="85138" y="279067"/>
                    </a:cubicBezTo>
                    <a:cubicBezTo>
                      <a:pt x="84471" y="279257"/>
                      <a:pt x="83899" y="279353"/>
                      <a:pt x="83233" y="279353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6A3C15AF-8E01-CC0F-1764-047098AFDE24}"/>
                  </a:ext>
                </a:extLst>
              </p:cNvPr>
              <p:cNvSpPr/>
              <p:nvPr/>
            </p:nvSpPr>
            <p:spPr>
              <a:xfrm>
                <a:off x="4942622" y="2563320"/>
                <a:ext cx="164664" cy="193701"/>
              </a:xfrm>
              <a:custGeom>
                <a:avLst/>
                <a:gdLst>
                  <a:gd name="connsiteX0" fmla="*/ 184704 w 191672"/>
                  <a:gd name="connsiteY0" fmla="*/ 225471 h 225471"/>
                  <a:gd name="connsiteX1" fmla="*/ 179466 w 191672"/>
                  <a:gd name="connsiteY1" fmla="*/ 222995 h 225471"/>
                  <a:gd name="connsiteX2" fmla="*/ 1634 w 191672"/>
                  <a:gd name="connsiteY2" fmla="*/ 11349 h 225471"/>
                  <a:gd name="connsiteX3" fmla="*/ 2491 w 191672"/>
                  <a:gd name="connsiteY3" fmla="*/ 1634 h 225471"/>
                  <a:gd name="connsiteX4" fmla="*/ 12207 w 191672"/>
                  <a:gd name="connsiteY4" fmla="*/ 2491 h 225471"/>
                  <a:gd name="connsiteX5" fmla="*/ 190038 w 191672"/>
                  <a:gd name="connsiteY5" fmla="*/ 214137 h 225471"/>
                  <a:gd name="connsiteX6" fmla="*/ 189181 w 191672"/>
                  <a:gd name="connsiteY6" fmla="*/ 223852 h 225471"/>
                  <a:gd name="connsiteX7" fmla="*/ 184704 w 191672"/>
                  <a:gd name="connsiteY7" fmla="*/ 225471 h 22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672" h="225471">
                    <a:moveTo>
                      <a:pt x="184704" y="225471"/>
                    </a:moveTo>
                    <a:cubicBezTo>
                      <a:pt x="182704" y="225471"/>
                      <a:pt x="180799" y="224614"/>
                      <a:pt x="179466" y="222995"/>
                    </a:cubicBezTo>
                    <a:lnTo>
                      <a:pt x="1634" y="11349"/>
                    </a:lnTo>
                    <a:cubicBezTo>
                      <a:pt x="-843" y="8492"/>
                      <a:pt x="-462" y="4110"/>
                      <a:pt x="2491" y="1634"/>
                    </a:cubicBezTo>
                    <a:cubicBezTo>
                      <a:pt x="5349" y="-843"/>
                      <a:pt x="9730" y="-462"/>
                      <a:pt x="12207" y="2491"/>
                    </a:cubicBezTo>
                    <a:lnTo>
                      <a:pt x="190038" y="214137"/>
                    </a:lnTo>
                    <a:cubicBezTo>
                      <a:pt x="192515" y="216994"/>
                      <a:pt x="192134" y="221376"/>
                      <a:pt x="189181" y="223852"/>
                    </a:cubicBezTo>
                    <a:cubicBezTo>
                      <a:pt x="187848" y="224995"/>
                      <a:pt x="186324" y="225471"/>
                      <a:pt x="184704" y="225471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CC9DBE97-7314-AECF-CC68-EE041DDF2A40}"/>
                  </a:ext>
                </a:extLst>
              </p:cNvPr>
              <p:cNvSpPr/>
              <p:nvPr/>
            </p:nvSpPr>
            <p:spPr>
              <a:xfrm>
                <a:off x="4345125" y="2277101"/>
                <a:ext cx="242285" cy="69058"/>
              </a:xfrm>
              <a:custGeom>
                <a:avLst/>
                <a:gdLst>
                  <a:gd name="connsiteX0" fmla="*/ 275172 w 282024"/>
                  <a:gd name="connsiteY0" fmla="*/ 80386 h 80385"/>
                  <a:gd name="connsiteX1" fmla="*/ 273553 w 282024"/>
                  <a:gd name="connsiteY1" fmla="*/ 80195 h 80385"/>
                  <a:gd name="connsiteX2" fmla="*/ 5234 w 282024"/>
                  <a:gd name="connsiteY2" fmla="*/ 13520 h 80385"/>
                  <a:gd name="connsiteX3" fmla="*/ 185 w 282024"/>
                  <a:gd name="connsiteY3" fmla="*/ 5234 h 80385"/>
                  <a:gd name="connsiteX4" fmla="*/ 8472 w 282024"/>
                  <a:gd name="connsiteY4" fmla="*/ 185 h 80385"/>
                  <a:gd name="connsiteX5" fmla="*/ 276791 w 282024"/>
                  <a:gd name="connsiteY5" fmla="*/ 66860 h 80385"/>
                  <a:gd name="connsiteX6" fmla="*/ 281839 w 282024"/>
                  <a:gd name="connsiteY6" fmla="*/ 75147 h 80385"/>
                  <a:gd name="connsiteX7" fmla="*/ 275172 w 282024"/>
                  <a:gd name="connsiteY7" fmla="*/ 80386 h 80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2024" h="80385">
                    <a:moveTo>
                      <a:pt x="275172" y="80386"/>
                    </a:moveTo>
                    <a:cubicBezTo>
                      <a:pt x="274601" y="80386"/>
                      <a:pt x="274029" y="80291"/>
                      <a:pt x="273553" y="80195"/>
                    </a:cubicBezTo>
                    <a:lnTo>
                      <a:pt x="5234" y="13520"/>
                    </a:lnTo>
                    <a:cubicBezTo>
                      <a:pt x="1519" y="12568"/>
                      <a:pt x="-672" y="8853"/>
                      <a:pt x="185" y="5234"/>
                    </a:cubicBezTo>
                    <a:cubicBezTo>
                      <a:pt x="1138" y="1519"/>
                      <a:pt x="4853" y="-672"/>
                      <a:pt x="8472" y="185"/>
                    </a:cubicBezTo>
                    <a:lnTo>
                      <a:pt x="276791" y="66860"/>
                    </a:lnTo>
                    <a:cubicBezTo>
                      <a:pt x="280506" y="67813"/>
                      <a:pt x="282697" y="71528"/>
                      <a:pt x="281839" y="75147"/>
                    </a:cubicBezTo>
                    <a:cubicBezTo>
                      <a:pt x="281078" y="78386"/>
                      <a:pt x="278315" y="80386"/>
                      <a:pt x="275172" y="80386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150913CD-AB8F-97D0-AB94-81061D9C2E03}"/>
                  </a:ext>
                </a:extLst>
              </p:cNvPr>
              <p:cNvSpPr/>
              <p:nvPr/>
            </p:nvSpPr>
            <p:spPr>
              <a:xfrm>
                <a:off x="4338481" y="2428877"/>
                <a:ext cx="245672" cy="53281"/>
              </a:xfrm>
              <a:custGeom>
                <a:avLst/>
                <a:gdLst>
                  <a:gd name="connsiteX0" fmla="*/ 6871 w 285966"/>
                  <a:gd name="connsiteY0" fmla="*/ 62021 h 62020"/>
                  <a:gd name="connsiteX1" fmla="*/ 108 w 285966"/>
                  <a:gd name="connsiteY1" fmla="*/ 56306 h 62020"/>
                  <a:gd name="connsiteX2" fmla="*/ 5633 w 285966"/>
                  <a:gd name="connsiteY2" fmla="*/ 48305 h 62020"/>
                  <a:gd name="connsiteX3" fmla="*/ 277858 w 285966"/>
                  <a:gd name="connsiteY3" fmla="*/ 108 h 62020"/>
                  <a:gd name="connsiteX4" fmla="*/ 285858 w 285966"/>
                  <a:gd name="connsiteY4" fmla="*/ 5633 h 62020"/>
                  <a:gd name="connsiteX5" fmla="*/ 280334 w 285966"/>
                  <a:gd name="connsiteY5" fmla="*/ 13634 h 62020"/>
                  <a:gd name="connsiteX6" fmla="*/ 8109 w 285966"/>
                  <a:gd name="connsiteY6" fmla="*/ 61830 h 62020"/>
                  <a:gd name="connsiteX7" fmla="*/ 6871 w 285966"/>
                  <a:gd name="connsiteY7" fmla="*/ 62021 h 6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966" h="62020">
                    <a:moveTo>
                      <a:pt x="6871" y="62021"/>
                    </a:moveTo>
                    <a:cubicBezTo>
                      <a:pt x="3633" y="62021"/>
                      <a:pt x="680" y="59640"/>
                      <a:pt x="108" y="56306"/>
                    </a:cubicBezTo>
                    <a:cubicBezTo>
                      <a:pt x="-558" y="52591"/>
                      <a:pt x="1918" y="48972"/>
                      <a:pt x="5633" y="48305"/>
                    </a:cubicBezTo>
                    <a:lnTo>
                      <a:pt x="277858" y="108"/>
                    </a:lnTo>
                    <a:cubicBezTo>
                      <a:pt x="281667" y="-558"/>
                      <a:pt x="285192" y="1918"/>
                      <a:pt x="285858" y="5633"/>
                    </a:cubicBezTo>
                    <a:cubicBezTo>
                      <a:pt x="286525" y="9348"/>
                      <a:pt x="284049" y="12967"/>
                      <a:pt x="280334" y="13634"/>
                    </a:cubicBezTo>
                    <a:lnTo>
                      <a:pt x="8109" y="61830"/>
                    </a:lnTo>
                    <a:cubicBezTo>
                      <a:pt x="7633" y="62021"/>
                      <a:pt x="7252" y="62021"/>
                      <a:pt x="6871" y="62021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A6B48D22-5590-DB05-81BE-A8F39D642EF7}"/>
                  </a:ext>
                </a:extLst>
              </p:cNvPr>
              <p:cNvSpPr/>
              <p:nvPr/>
            </p:nvSpPr>
            <p:spPr>
              <a:xfrm>
                <a:off x="4411045" y="2516580"/>
                <a:ext cx="208558" cy="144784"/>
              </a:xfrm>
              <a:custGeom>
                <a:avLst/>
                <a:gdLst>
                  <a:gd name="connsiteX0" fmla="*/ 6892 w 242765"/>
                  <a:gd name="connsiteY0" fmla="*/ 168531 h 168531"/>
                  <a:gd name="connsiteX1" fmla="*/ 1177 w 242765"/>
                  <a:gd name="connsiteY1" fmla="*/ 165483 h 168531"/>
                  <a:gd name="connsiteX2" fmla="*/ 2987 w 242765"/>
                  <a:gd name="connsiteY2" fmla="*/ 155958 h 168531"/>
                  <a:gd name="connsiteX3" fmla="*/ 232063 w 242765"/>
                  <a:gd name="connsiteY3" fmla="*/ 1177 h 168531"/>
                  <a:gd name="connsiteX4" fmla="*/ 241588 w 242765"/>
                  <a:gd name="connsiteY4" fmla="*/ 2987 h 168531"/>
                  <a:gd name="connsiteX5" fmla="*/ 239778 w 242765"/>
                  <a:gd name="connsiteY5" fmla="*/ 12512 h 168531"/>
                  <a:gd name="connsiteX6" fmla="*/ 10702 w 242765"/>
                  <a:gd name="connsiteY6" fmla="*/ 167293 h 168531"/>
                  <a:gd name="connsiteX7" fmla="*/ 6892 w 242765"/>
                  <a:gd name="connsiteY7" fmla="*/ 168531 h 16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765" h="168531">
                    <a:moveTo>
                      <a:pt x="6892" y="168531"/>
                    </a:moveTo>
                    <a:cubicBezTo>
                      <a:pt x="4701" y="168531"/>
                      <a:pt x="2511" y="167484"/>
                      <a:pt x="1177" y="165483"/>
                    </a:cubicBezTo>
                    <a:cubicBezTo>
                      <a:pt x="-918" y="162340"/>
                      <a:pt x="-156" y="158054"/>
                      <a:pt x="2987" y="155958"/>
                    </a:cubicBezTo>
                    <a:lnTo>
                      <a:pt x="232063" y="1177"/>
                    </a:lnTo>
                    <a:cubicBezTo>
                      <a:pt x="235206" y="-918"/>
                      <a:pt x="239493" y="-156"/>
                      <a:pt x="241588" y="2987"/>
                    </a:cubicBezTo>
                    <a:cubicBezTo>
                      <a:pt x="243684" y="6130"/>
                      <a:pt x="242922" y="10416"/>
                      <a:pt x="239778" y="12512"/>
                    </a:cubicBezTo>
                    <a:lnTo>
                      <a:pt x="10702" y="167293"/>
                    </a:lnTo>
                    <a:cubicBezTo>
                      <a:pt x="9464" y="168150"/>
                      <a:pt x="8130" y="168531"/>
                      <a:pt x="6892" y="168531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5235323C-FCDC-F268-9C12-56B67EBE67F0}"/>
                  </a:ext>
                </a:extLst>
              </p:cNvPr>
              <p:cNvSpPr/>
              <p:nvPr/>
            </p:nvSpPr>
            <p:spPr>
              <a:xfrm>
                <a:off x="4550187" y="2582321"/>
                <a:ext cx="137466" cy="213242"/>
              </a:xfrm>
              <a:custGeom>
                <a:avLst/>
                <a:gdLst>
                  <a:gd name="connsiteX0" fmla="*/ 6854 w 160012"/>
                  <a:gd name="connsiteY0" fmla="*/ 248218 h 248217"/>
                  <a:gd name="connsiteX1" fmla="*/ 3234 w 160012"/>
                  <a:gd name="connsiteY1" fmla="*/ 247170 h 248217"/>
                  <a:gd name="connsiteX2" fmla="*/ 1044 w 160012"/>
                  <a:gd name="connsiteY2" fmla="*/ 237740 h 248217"/>
                  <a:gd name="connsiteX3" fmla="*/ 147348 w 160012"/>
                  <a:gd name="connsiteY3" fmla="*/ 3235 h 248217"/>
                  <a:gd name="connsiteX4" fmla="*/ 156778 w 160012"/>
                  <a:gd name="connsiteY4" fmla="*/ 1044 h 248217"/>
                  <a:gd name="connsiteX5" fmla="*/ 158968 w 160012"/>
                  <a:gd name="connsiteY5" fmla="*/ 10474 h 248217"/>
                  <a:gd name="connsiteX6" fmla="*/ 12664 w 160012"/>
                  <a:gd name="connsiteY6" fmla="*/ 244979 h 248217"/>
                  <a:gd name="connsiteX7" fmla="*/ 6854 w 160012"/>
                  <a:gd name="connsiteY7" fmla="*/ 248218 h 24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012" h="248217">
                    <a:moveTo>
                      <a:pt x="6854" y="248218"/>
                    </a:moveTo>
                    <a:cubicBezTo>
                      <a:pt x="5616" y="248218"/>
                      <a:pt x="4378" y="247837"/>
                      <a:pt x="3234" y="247170"/>
                    </a:cubicBezTo>
                    <a:cubicBezTo>
                      <a:pt x="-4" y="245170"/>
                      <a:pt x="-956" y="240883"/>
                      <a:pt x="1044" y="237740"/>
                    </a:cubicBezTo>
                    <a:lnTo>
                      <a:pt x="147348" y="3235"/>
                    </a:lnTo>
                    <a:cubicBezTo>
                      <a:pt x="149348" y="-4"/>
                      <a:pt x="153634" y="-956"/>
                      <a:pt x="156778" y="1044"/>
                    </a:cubicBezTo>
                    <a:cubicBezTo>
                      <a:pt x="160016" y="3044"/>
                      <a:pt x="160969" y="7330"/>
                      <a:pt x="158968" y="10474"/>
                    </a:cubicBezTo>
                    <a:lnTo>
                      <a:pt x="12664" y="244979"/>
                    </a:lnTo>
                    <a:cubicBezTo>
                      <a:pt x="11426" y="247075"/>
                      <a:pt x="9140" y="248218"/>
                      <a:pt x="6854" y="248218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8D5FE715-BE9F-108B-5476-68545E353740}"/>
                  </a:ext>
                </a:extLst>
              </p:cNvPr>
              <p:cNvSpPr/>
              <p:nvPr/>
            </p:nvSpPr>
            <p:spPr>
              <a:xfrm>
                <a:off x="4616354" y="2295114"/>
                <a:ext cx="358301" cy="253489"/>
              </a:xfrm>
              <a:custGeom>
                <a:avLst/>
                <a:gdLst>
                  <a:gd name="connsiteX0" fmla="*/ 253875 w 417068"/>
                  <a:gd name="connsiteY0" fmla="*/ 295066 h 295066"/>
                  <a:gd name="connsiteX1" fmla="*/ 218918 w 417068"/>
                  <a:gd name="connsiteY1" fmla="*/ 292685 h 295066"/>
                  <a:gd name="connsiteX2" fmla="*/ 51278 w 417068"/>
                  <a:gd name="connsiteY2" fmla="*/ 194101 h 295066"/>
                  <a:gd name="connsiteX3" fmla="*/ 2510 w 417068"/>
                  <a:gd name="connsiteY3" fmla="*/ 5887 h 295066"/>
                  <a:gd name="connsiteX4" fmla="*/ 10225 w 417068"/>
                  <a:gd name="connsiteY4" fmla="*/ 77 h 295066"/>
                  <a:gd name="connsiteX5" fmla="*/ 16035 w 417068"/>
                  <a:gd name="connsiteY5" fmla="*/ 7792 h 295066"/>
                  <a:gd name="connsiteX6" fmla="*/ 62231 w 417068"/>
                  <a:gd name="connsiteY6" fmla="*/ 185815 h 295066"/>
                  <a:gd name="connsiteX7" fmla="*/ 220727 w 417068"/>
                  <a:gd name="connsiteY7" fmla="*/ 279064 h 295066"/>
                  <a:gd name="connsiteX8" fmla="*/ 405893 w 417068"/>
                  <a:gd name="connsiteY8" fmla="*/ 227248 h 295066"/>
                  <a:gd name="connsiteX9" fmla="*/ 415514 w 417068"/>
                  <a:gd name="connsiteY9" fmla="*/ 228201 h 295066"/>
                  <a:gd name="connsiteX10" fmla="*/ 414561 w 417068"/>
                  <a:gd name="connsiteY10" fmla="*/ 237821 h 295066"/>
                  <a:gd name="connsiteX11" fmla="*/ 253875 w 417068"/>
                  <a:gd name="connsiteY11" fmla="*/ 295066 h 29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7068" h="295066">
                    <a:moveTo>
                      <a:pt x="253875" y="295066"/>
                    </a:moveTo>
                    <a:cubicBezTo>
                      <a:pt x="242254" y="295066"/>
                      <a:pt x="230633" y="294304"/>
                      <a:pt x="218918" y="292685"/>
                    </a:cubicBezTo>
                    <a:cubicBezTo>
                      <a:pt x="151671" y="283255"/>
                      <a:pt x="92235" y="248299"/>
                      <a:pt x="51278" y="194101"/>
                    </a:cubicBezTo>
                    <a:cubicBezTo>
                      <a:pt x="10416" y="139904"/>
                      <a:pt x="-6920" y="73134"/>
                      <a:pt x="2510" y="5887"/>
                    </a:cubicBezTo>
                    <a:cubicBezTo>
                      <a:pt x="3081" y="2173"/>
                      <a:pt x="6510" y="-494"/>
                      <a:pt x="10225" y="77"/>
                    </a:cubicBezTo>
                    <a:cubicBezTo>
                      <a:pt x="13940" y="649"/>
                      <a:pt x="16607" y="4078"/>
                      <a:pt x="16035" y="7792"/>
                    </a:cubicBezTo>
                    <a:cubicBezTo>
                      <a:pt x="7177" y="71324"/>
                      <a:pt x="23560" y="134570"/>
                      <a:pt x="62231" y="185815"/>
                    </a:cubicBezTo>
                    <a:cubicBezTo>
                      <a:pt x="100903" y="237059"/>
                      <a:pt x="157196" y="270206"/>
                      <a:pt x="220727" y="279064"/>
                    </a:cubicBezTo>
                    <a:cubicBezTo>
                      <a:pt x="286736" y="288304"/>
                      <a:pt x="354173" y="269444"/>
                      <a:pt x="405893" y="227248"/>
                    </a:cubicBezTo>
                    <a:cubicBezTo>
                      <a:pt x="408846" y="224867"/>
                      <a:pt x="413133" y="225248"/>
                      <a:pt x="415514" y="228201"/>
                    </a:cubicBezTo>
                    <a:cubicBezTo>
                      <a:pt x="417895" y="231154"/>
                      <a:pt x="417514" y="235440"/>
                      <a:pt x="414561" y="237821"/>
                    </a:cubicBezTo>
                    <a:cubicBezTo>
                      <a:pt x="369222" y="275064"/>
                      <a:pt x="312072" y="295066"/>
                      <a:pt x="253875" y="295066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56A3B8E0-E009-09E2-074F-CABD826AABDC}"/>
                  </a:ext>
                </a:extLst>
              </p:cNvPr>
              <p:cNvSpPr/>
              <p:nvPr/>
            </p:nvSpPr>
            <p:spPr>
              <a:xfrm>
                <a:off x="5472494" y="4286726"/>
                <a:ext cx="113864" cy="186736"/>
              </a:xfrm>
              <a:custGeom>
                <a:avLst/>
                <a:gdLst>
                  <a:gd name="connsiteX0" fmla="*/ 53032 w 132540"/>
                  <a:gd name="connsiteY0" fmla="*/ 217270 h 217364"/>
                  <a:gd name="connsiteX1" fmla="*/ 45317 w 132540"/>
                  <a:gd name="connsiteY1" fmla="*/ 209935 h 217364"/>
                  <a:gd name="connsiteX2" fmla="*/ 44460 w 132540"/>
                  <a:gd name="connsiteY2" fmla="*/ 194314 h 217364"/>
                  <a:gd name="connsiteX3" fmla="*/ 65796 w 132540"/>
                  <a:gd name="connsiteY3" fmla="*/ 137069 h 217364"/>
                  <a:gd name="connsiteX4" fmla="*/ 79988 w 132540"/>
                  <a:gd name="connsiteY4" fmla="*/ 123353 h 217364"/>
                  <a:gd name="connsiteX5" fmla="*/ 116564 w 132540"/>
                  <a:gd name="connsiteY5" fmla="*/ 62393 h 217364"/>
                  <a:gd name="connsiteX6" fmla="*/ 51699 w 132540"/>
                  <a:gd name="connsiteY6" fmla="*/ 16387 h 217364"/>
                  <a:gd name="connsiteX7" fmla="*/ 16171 w 132540"/>
                  <a:gd name="connsiteY7" fmla="*/ 66489 h 217364"/>
                  <a:gd name="connsiteX8" fmla="*/ 9788 w 132540"/>
                  <a:gd name="connsiteY8" fmla="*/ 75442 h 217364"/>
                  <a:gd name="connsiteX9" fmla="*/ 835 w 132540"/>
                  <a:gd name="connsiteY9" fmla="*/ 69061 h 217364"/>
                  <a:gd name="connsiteX10" fmla="*/ 49031 w 132540"/>
                  <a:gd name="connsiteY10" fmla="*/ 1052 h 217364"/>
                  <a:gd name="connsiteX11" fmla="*/ 102562 w 132540"/>
                  <a:gd name="connsiteY11" fmla="*/ 13244 h 217364"/>
                  <a:gd name="connsiteX12" fmla="*/ 131804 w 132540"/>
                  <a:gd name="connsiteY12" fmla="*/ 59726 h 217364"/>
                  <a:gd name="connsiteX13" fmla="*/ 90561 w 132540"/>
                  <a:gd name="connsiteY13" fmla="*/ 134593 h 217364"/>
                  <a:gd name="connsiteX14" fmla="*/ 76750 w 132540"/>
                  <a:gd name="connsiteY14" fmla="*/ 147928 h 217364"/>
                  <a:gd name="connsiteX15" fmla="*/ 59795 w 132540"/>
                  <a:gd name="connsiteY15" fmla="*/ 193552 h 217364"/>
                  <a:gd name="connsiteX16" fmla="*/ 60652 w 132540"/>
                  <a:gd name="connsiteY16" fmla="*/ 209173 h 217364"/>
                  <a:gd name="connsiteX17" fmla="*/ 53318 w 132540"/>
                  <a:gd name="connsiteY17" fmla="*/ 217365 h 217364"/>
                  <a:gd name="connsiteX18" fmla="*/ 53032 w 132540"/>
                  <a:gd name="connsiteY18" fmla="*/ 217270 h 217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2540" h="217364">
                    <a:moveTo>
                      <a:pt x="53032" y="217270"/>
                    </a:moveTo>
                    <a:cubicBezTo>
                      <a:pt x="48937" y="217270"/>
                      <a:pt x="45507" y="214031"/>
                      <a:pt x="45317" y="209935"/>
                    </a:cubicBezTo>
                    <a:lnTo>
                      <a:pt x="44460" y="194314"/>
                    </a:lnTo>
                    <a:cubicBezTo>
                      <a:pt x="43412" y="172883"/>
                      <a:pt x="51127" y="152023"/>
                      <a:pt x="65796" y="137069"/>
                    </a:cubicBezTo>
                    <a:cubicBezTo>
                      <a:pt x="70368" y="132402"/>
                      <a:pt x="75130" y="127925"/>
                      <a:pt x="79988" y="123353"/>
                    </a:cubicBezTo>
                    <a:cubicBezTo>
                      <a:pt x="100753" y="103732"/>
                      <a:pt x="120374" y="85158"/>
                      <a:pt x="116564" y="62393"/>
                    </a:cubicBezTo>
                    <a:cubicBezTo>
                      <a:pt x="111325" y="31818"/>
                      <a:pt x="82464" y="11244"/>
                      <a:pt x="51699" y="16387"/>
                    </a:cubicBezTo>
                    <a:cubicBezTo>
                      <a:pt x="28172" y="20388"/>
                      <a:pt x="12170" y="42867"/>
                      <a:pt x="16171" y="66489"/>
                    </a:cubicBezTo>
                    <a:cubicBezTo>
                      <a:pt x="16932" y="70680"/>
                      <a:pt x="14075" y="74776"/>
                      <a:pt x="9788" y="75442"/>
                    </a:cubicBezTo>
                    <a:cubicBezTo>
                      <a:pt x="5693" y="76204"/>
                      <a:pt x="1597" y="73347"/>
                      <a:pt x="835" y="69061"/>
                    </a:cubicBezTo>
                    <a:cubicBezTo>
                      <a:pt x="-4594" y="37057"/>
                      <a:pt x="17028" y="6481"/>
                      <a:pt x="49031" y="1052"/>
                    </a:cubicBezTo>
                    <a:cubicBezTo>
                      <a:pt x="67891" y="-2186"/>
                      <a:pt x="86941" y="2100"/>
                      <a:pt x="102562" y="13244"/>
                    </a:cubicBezTo>
                    <a:cubicBezTo>
                      <a:pt x="118183" y="24293"/>
                      <a:pt x="128566" y="40867"/>
                      <a:pt x="131804" y="59726"/>
                    </a:cubicBezTo>
                    <a:cubicBezTo>
                      <a:pt x="137043" y="90587"/>
                      <a:pt x="113421" y="112971"/>
                      <a:pt x="90561" y="134593"/>
                    </a:cubicBezTo>
                    <a:cubicBezTo>
                      <a:pt x="85893" y="138974"/>
                      <a:pt x="81226" y="143451"/>
                      <a:pt x="76750" y="147928"/>
                    </a:cubicBezTo>
                    <a:cubicBezTo>
                      <a:pt x="65129" y="159834"/>
                      <a:pt x="58938" y="176407"/>
                      <a:pt x="59795" y="193552"/>
                    </a:cubicBezTo>
                    <a:lnTo>
                      <a:pt x="60652" y="209173"/>
                    </a:lnTo>
                    <a:cubicBezTo>
                      <a:pt x="60843" y="213460"/>
                      <a:pt x="57604" y="217079"/>
                      <a:pt x="53318" y="217365"/>
                    </a:cubicBezTo>
                    <a:cubicBezTo>
                      <a:pt x="53222" y="217270"/>
                      <a:pt x="53128" y="217270"/>
                      <a:pt x="53032" y="217270"/>
                    </a:cubicBezTo>
                    <a:close/>
                  </a:path>
                </a:pathLst>
              </a:custGeom>
              <a:solidFill>
                <a:srgbClr val="412E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25BB4C7A-85D0-6169-F11D-B90238272F84}"/>
                  </a:ext>
                </a:extLst>
              </p:cNvPr>
              <p:cNvSpPr/>
              <p:nvPr/>
            </p:nvSpPr>
            <p:spPr>
              <a:xfrm>
                <a:off x="5501770" y="4486883"/>
                <a:ext cx="37640" cy="37641"/>
              </a:xfrm>
              <a:custGeom>
                <a:avLst/>
                <a:gdLst>
                  <a:gd name="connsiteX0" fmla="*/ 21907 w 43814"/>
                  <a:gd name="connsiteY0" fmla="*/ 43815 h 43815"/>
                  <a:gd name="connsiteX1" fmla="*/ 0 w 43814"/>
                  <a:gd name="connsiteY1" fmla="*/ 21908 h 43815"/>
                  <a:gd name="connsiteX2" fmla="*/ 21907 w 43814"/>
                  <a:gd name="connsiteY2" fmla="*/ 0 h 43815"/>
                  <a:gd name="connsiteX3" fmla="*/ 43815 w 43814"/>
                  <a:gd name="connsiteY3" fmla="*/ 21908 h 43815"/>
                  <a:gd name="connsiteX4" fmla="*/ 21907 w 43814"/>
                  <a:gd name="connsiteY4" fmla="*/ 43815 h 43815"/>
                  <a:gd name="connsiteX5" fmla="*/ 21907 w 43814"/>
                  <a:gd name="connsiteY5" fmla="*/ 15621 h 43815"/>
                  <a:gd name="connsiteX6" fmla="*/ 15621 w 43814"/>
                  <a:gd name="connsiteY6" fmla="*/ 22003 h 43815"/>
                  <a:gd name="connsiteX7" fmla="*/ 21907 w 43814"/>
                  <a:gd name="connsiteY7" fmla="*/ 28385 h 43815"/>
                  <a:gd name="connsiteX8" fmla="*/ 28289 w 43814"/>
                  <a:gd name="connsiteY8" fmla="*/ 22003 h 43815"/>
                  <a:gd name="connsiteX9" fmla="*/ 21907 w 43814"/>
                  <a:gd name="connsiteY9" fmla="*/ 15621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814" h="43815">
                    <a:moveTo>
                      <a:pt x="21907" y="43815"/>
                    </a:moveTo>
                    <a:cubicBezTo>
                      <a:pt x="9810" y="43815"/>
                      <a:pt x="0" y="34004"/>
                      <a:pt x="0" y="21908"/>
                    </a:cubicBezTo>
                    <a:cubicBezTo>
                      <a:pt x="0" y="9811"/>
                      <a:pt x="9810" y="0"/>
                      <a:pt x="21907" y="0"/>
                    </a:cubicBezTo>
                    <a:cubicBezTo>
                      <a:pt x="34004" y="0"/>
                      <a:pt x="43815" y="9811"/>
                      <a:pt x="43815" y="21908"/>
                    </a:cubicBezTo>
                    <a:cubicBezTo>
                      <a:pt x="43815" y="34004"/>
                      <a:pt x="34004" y="43815"/>
                      <a:pt x="21907" y="43815"/>
                    </a:cubicBezTo>
                    <a:close/>
                    <a:moveTo>
                      <a:pt x="21907" y="15621"/>
                    </a:moveTo>
                    <a:cubicBezTo>
                      <a:pt x="18383" y="15621"/>
                      <a:pt x="15621" y="18479"/>
                      <a:pt x="15621" y="22003"/>
                    </a:cubicBezTo>
                    <a:cubicBezTo>
                      <a:pt x="15621" y="25527"/>
                      <a:pt x="18478" y="28385"/>
                      <a:pt x="21907" y="28385"/>
                    </a:cubicBezTo>
                    <a:cubicBezTo>
                      <a:pt x="25432" y="28385"/>
                      <a:pt x="28289" y="25527"/>
                      <a:pt x="28289" y="22003"/>
                    </a:cubicBezTo>
                    <a:cubicBezTo>
                      <a:pt x="28289" y="18479"/>
                      <a:pt x="25432" y="15621"/>
                      <a:pt x="21907" y="15621"/>
                    </a:cubicBezTo>
                    <a:close/>
                  </a:path>
                </a:pathLst>
              </a:custGeom>
              <a:solidFill>
                <a:srgbClr val="412E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64E35899-7F7C-0F00-6B4D-F0C15485277E}"/>
                  </a:ext>
                </a:extLst>
              </p:cNvPr>
              <p:cNvSpPr/>
              <p:nvPr/>
            </p:nvSpPr>
            <p:spPr>
              <a:xfrm>
                <a:off x="5324283" y="4193200"/>
                <a:ext cx="410452" cy="410453"/>
              </a:xfrm>
              <a:custGeom>
                <a:avLst/>
                <a:gdLst>
                  <a:gd name="connsiteX0" fmla="*/ 238887 w 477773"/>
                  <a:gd name="connsiteY0" fmla="*/ 477774 h 477774"/>
                  <a:gd name="connsiteX1" fmla="*/ 0 w 477773"/>
                  <a:gd name="connsiteY1" fmla="*/ 238887 h 477774"/>
                  <a:gd name="connsiteX2" fmla="*/ 238887 w 477773"/>
                  <a:gd name="connsiteY2" fmla="*/ 0 h 477774"/>
                  <a:gd name="connsiteX3" fmla="*/ 477774 w 477773"/>
                  <a:gd name="connsiteY3" fmla="*/ 238887 h 477774"/>
                  <a:gd name="connsiteX4" fmla="*/ 238887 w 477773"/>
                  <a:gd name="connsiteY4" fmla="*/ 477774 h 477774"/>
                  <a:gd name="connsiteX5" fmla="*/ 238887 w 477773"/>
                  <a:gd name="connsiteY5" fmla="*/ 15526 h 477774"/>
                  <a:gd name="connsiteX6" fmla="*/ 15525 w 477773"/>
                  <a:gd name="connsiteY6" fmla="*/ 238887 h 477774"/>
                  <a:gd name="connsiteX7" fmla="*/ 238887 w 477773"/>
                  <a:gd name="connsiteY7" fmla="*/ 462248 h 477774"/>
                  <a:gd name="connsiteX8" fmla="*/ 462248 w 477773"/>
                  <a:gd name="connsiteY8" fmla="*/ 238887 h 477774"/>
                  <a:gd name="connsiteX9" fmla="*/ 238887 w 477773"/>
                  <a:gd name="connsiteY9" fmla="*/ 15526 h 477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7773" h="477774">
                    <a:moveTo>
                      <a:pt x="238887" y="477774"/>
                    </a:moveTo>
                    <a:cubicBezTo>
                      <a:pt x="107156" y="477774"/>
                      <a:pt x="0" y="370618"/>
                      <a:pt x="0" y="238887"/>
                    </a:cubicBezTo>
                    <a:cubicBezTo>
                      <a:pt x="0" y="107156"/>
                      <a:pt x="107156" y="0"/>
                      <a:pt x="238887" y="0"/>
                    </a:cubicBezTo>
                    <a:cubicBezTo>
                      <a:pt x="370618" y="0"/>
                      <a:pt x="477774" y="107156"/>
                      <a:pt x="477774" y="238887"/>
                    </a:cubicBezTo>
                    <a:cubicBezTo>
                      <a:pt x="477774" y="370618"/>
                      <a:pt x="370618" y="477774"/>
                      <a:pt x="238887" y="477774"/>
                    </a:cubicBezTo>
                    <a:close/>
                    <a:moveTo>
                      <a:pt x="238887" y="15526"/>
                    </a:moveTo>
                    <a:cubicBezTo>
                      <a:pt x="115728" y="15526"/>
                      <a:pt x="15525" y="115729"/>
                      <a:pt x="15525" y="238887"/>
                    </a:cubicBezTo>
                    <a:cubicBezTo>
                      <a:pt x="15525" y="362045"/>
                      <a:pt x="115728" y="462248"/>
                      <a:pt x="238887" y="462248"/>
                    </a:cubicBezTo>
                    <a:cubicBezTo>
                      <a:pt x="362045" y="462248"/>
                      <a:pt x="462248" y="362045"/>
                      <a:pt x="462248" y="238887"/>
                    </a:cubicBezTo>
                    <a:cubicBezTo>
                      <a:pt x="462248" y="115729"/>
                      <a:pt x="362045" y="15526"/>
                      <a:pt x="238887" y="15526"/>
                    </a:cubicBezTo>
                    <a:close/>
                  </a:path>
                </a:pathLst>
              </a:custGeom>
              <a:solidFill>
                <a:srgbClr val="412E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5A15733E-7FA9-A586-F331-376F7076EDFE}"/>
                  </a:ext>
                </a:extLst>
              </p:cNvPr>
              <p:cNvSpPr/>
              <p:nvPr/>
            </p:nvSpPr>
            <p:spPr>
              <a:xfrm>
                <a:off x="5240048" y="2961782"/>
                <a:ext cx="578861" cy="401756"/>
              </a:xfrm>
              <a:custGeom>
                <a:avLst/>
                <a:gdLst>
                  <a:gd name="connsiteX0" fmla="*/ 672791 w 673804"/>
                  <a:gd name="connsiteY0" fmla="*/ 10926 h 467650"/>
                  <a:gd name="connsiteX1" fmla="*/ 650121 w 673804"/>
                  <a:gd name="connsiteY1" fmla="*/ 925 h 467650"/>
                  <a:gd name="connsiteX2" fmla="*/ 650121 w 673804"/>
                  <a:gd name="connsiteY2" fmla="*/ 830 h 467650"/>
                  <a:gd name="connsiteX3" fmla="*/ 649740 w 673804"/>
                  <a:gd name="connsiteY3" fmla="*/ 1020 h 467650"/>
                  <a:gd name="connsiteX4" fmla="*/ 644311 w 673804"/>
                  <a:gd name="connsiteY4" fmla="*/ 2544 h 467650"/>
                  <a:gd name="connsiteX5" fmla="*/ 623927 w 673804"/>
                  <a:gd name="connsiteY5" fmla="*/ 8926 h 467650"/>
                  <a:gd name="connsiteX6" fmla="*/ 551442 w 673804"/>
                  <a:gd name="connsiteY6" fmla="*/ 31786 h 467650"/>
                  <a:gd name="connsiteX7" fmla="*/ 331605 w 673804"/>
                  <a:gd name="connsiteY7" fmla="*/ 101319 h 467650"/>
                  <a:gd name="connsiteX8" fmla="*/ 11946 w 673804"/>
                  <a:gd name="connsiteY8" fmla="*/ 202569 h 467650"/>
                  <a:gd name="connsiteX9" fmla="*/ 40 w 673804"/>
                  <a:gd name="connsiteY9" fmla="*/ 217714 h 467650"/>
                  <a:gd name="connsiteX10" fmla="*/ 9756 w 673804"/>
                  <a:gd name="connsiteY10" fmla="*/ 234383 h 467650"/>
                  <a:gd name="connsiteX11" fmla="*/ 170156 w 673804"/>
                  <a:gd name="connsiteY11" fmla="*/ 311726 h 467650"/>
                  <a:gd name="connsiteX12" fmla="*/ 224449 w 673804"/>
                  <a:gd name="connsiteY12" fmla="*/ 453553 h 467650"/>
                  <a:gd name="connsiteX13" fmla="*/ 224640 w 673804"/>
                  <a:gd name="connsiteY13" fmla="*/ 454125 h 467650"/>
                  <a:gd name="connsiteX14" fmla="*/ 225116 w 673804"/>
                  <a:gd name="connsiteY14" fmla="*/ 455934 h 467650"/>
                  <a:gd name="connsiteX15" fmla="*/ 225497 w 673804"/>
                  <a:gd name="connsiteY15" fmla="*/ 456887 h 467650"/>
                  <a:gd name="connsiteX16" fmla="*/ 226163 w 673804"/>
                  <a:gd name="connsiteY16" fmla="*/ 458316 h 467650"/>
                  <a:gd name="connsiteX17" fmla="*/ 226640 w 673804"/>
                  <a:gd name="connsiteY17" fmla="*/ 459173 h 467650"/>
                  <a:gd name="connsiteX18" fmla="*/ 227592 w 673804"/>
                  <a:gd name="connsiteY18" fmla="*/ 460506 h 467650"/>
                  <a:gd name="connsiteX19" fmla="*/ 228164 w 673804"/>
                  <a:gd name="connsiteY19" fmla="*/ 461268 h 467650"/>
                  <a:gd name="connsiteX20" fmla="*/ 229497 w 673804"/>
                  <a:gd name="connsiteY20" fmla="*/ 462697 h 467650"/>
                  <a:gd name="connsiteX21" fmla="*/ 229878 w 673804"/>
                  <a:gd name="connsiteY21" fmla="*/ 463078 h 467650"/>
                  <a:gd name="connsiteX22" fmla="*/ 231879 w 673804"/>
                  <a:gd name="connsiteY22" fmla="*/ 464698 h 467650"/>
                  <a:gd name="connsiteX23" fmla="*/ 232450 w 673804"/>
                  <a:gd name="connsiteY23" fmla="*/ 465078 h 467650"/>
                  <a:gd name="connsiteX24" fmla="*/ 233879 w 673804"/>
                  <a:gd name="connsiteY24" fmla="*/ 465840 h 467650"/>
                  <a:gd name="connsiteX25" fmla="*/ 234165 w 673804"/>
                  <a:gd name="connsiteY25" fmla="*/ 465936 h 467650"/>
                  <a:gd name="connsiteX26" fmla="*/ 235594 w 673804"/>
                  <a:gd name="connsiteY26" fmla="*/ 466507 h 467650"/>
                  <a:gd name="connsiteX27" fmla="*/ 236831 w 673804"/>
                  <a:gd name="connsiteY27" fmla="*/ 466983 h 467650"/>
                  <a:gd name="connsiteX28" fmla="*/ 238165 w 673804"/>
                  <a:gd name="connsiteY28" fmla="*/ 467269 h 467650"/>
                  <a:gd name="connsiteX29" fmla="*/ 239594 w 673804"/>
                  <a:gd name="connsiteY29" fmla="*/ 467555 h 467650"/>
                  <a:gd name="connsiteX30" fmla="*/ 239879 w 673804"/>
                  <a:gd name="connsiteY30" fmla="*/ 467650 h 467650"/>
                  <a:gd name="connsiteX31" fmla="*/ 241308 w 673804"/>
                  <a:gd name="connsiteY31" fmla="*/ 467650 h 467650"/>
                  <a:gd name="connsiteX32" fmla="*/ 242165 w 673804"/>
                  <a:gd name="connsiteY32" fmla="*/ 467650 h 467650"/>
                  <a:gd name="connsiteX33" fmla="*/ 244737 w 673804"/>
                  <a:gd name="connsiteY33" fmla="*/ 467364 h 467650"/>
                  <a:gd name="connsiteX34" fmla="*/ 247976 w 673804"/>
                  <a:gd name="connsiteY34" fmla="*/ 466317 h 467650"/>
                  <a:gd name="connsiteX35" fmla="*/ 248547 w 673804"/>
                  <a:gd name="connsiteY35" fmla="*/ 466126 h 467650"/>
                  <a:gd name="connsiteX36" fmla="*/ 251405 w 673804"/>
                  <a:gd name="connsiteY36" fmla="*/ 464412 h 467650"/>
                  <a:gd name="connsiteX37" fmla="*/ 251690 w 673804"/>
                  <a:gd name="connsiteY37" fmla="*/ 464221 h 467650"/>
                  <a:gd name="connsiteX38" fmla="*/ 300744 w 673804"/>
                  <a:gd name="connsiteY38" fmla="*/ 426407 h 467650"/>
                  <a:gd name="connsiteX39" fmla="*/ 341606 w 673804"/>
                  <a:gd name="connsiteY39" fmla="*/ 394403 h 467650"/>
                  <a:gd name="connsiteX40" fmla="*/ 493245 w 673804"/>
                  <a:gd name="connsiteY40" fmla="*/ 465840 h 467650"/>
                  <a:gd name="connsiteX41" fmla="*/ 500769 w 673804"/>
                  <a:gd name="connsiteY41" fmla="*/ 465936 h 467650"/>
                  <a:gd name="connsiteX42" fmla="*/ 520391 w 673804"/>
                  <a:gd name="connsiteY42" fmla="*/ 436789 h 467650"/>
                  <a:gd name="connsiteX43" fmla="*/ 538869 w 673804"/>
                  <a:gd name="connsiteY43" fmla="*/ 387545 h 467650"/>
                  <a:gd name="connsiteX44" fmla="*/ 592590 w 673804"/>
                  <a:gd name="connsiteY44" fmla="*/ 238669 h 467650"/>
                  <a:gd name="connsiteX45" fmla="*/ 670410 w 673804"/>
                  <a:gd name="connsiteY45" fmla="*/ 26833 h 467650"/>
                  <a:gd name="connsiteX46" fmla="*/ 672791 w 673804"/>
                  <a:gd name="connsiteY46" fmla="*/ 10926 h 46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73804" h="467650">
                    <a:moveTo>
                      <a:pt x="672791" y="10926"/>
                    </a:moveTo>
                    <a:cubicBezTo>
                      <a:pt x="668409" y="-1170"/>
                      <a:pt x="658027" y="-885"/>
                      <a:pt x="650121" y="925"/>
                    </a:cubicBezTo>
                    <a:lnTo>
                      <a:pt x="650121" y="830"/>
                    </a:lnTo>
                    <a:cubicBezTo>
                      <a:pt x="650026" y="830"/>
                      <a:pt x="649836" y="925"/>
                      <a:pt x="649740" y="1020"/>
                    </a:cubicBezTo>
                    <a:cubicBezTo>
                      <a:pt x="647645" y="1497"/>
                      <a:pt x="645835" y="2068"/>
                      <a:pt x="644311" y="2544"/>
                    </a:cubicBezTo>
                    <a:cubicBezTo>
                      <a:pt x="639644" y="3973"/>
                      <a:pt x="632690" y="6164"/>
                      <a:pt x="623927" y="8926"/>
                    </a:cubicBezTo>
                    <a:cubicBezTo>
                      <a:pt x="606402" y="14451"/>
                      <a:pt x="581446" y="22261"/>
                      <a:pt x="551442" y="31786"/>
                    </a:cubicBezTo>
                    <a:cubicBezTo>
                      <a:pt x="491435" y="50741"/>
                      <a:pt x="411520" y="75982"/>
                      <a:pt x="331605" y="101319"/>
                    </a:cubicBezTo>
                    <a:cubicBezTo>
                      <a:pt x="171776" y="151896"/>
                      <a:pt x="11946" y="202569"/>
                      <a:pt x="11946" y="202569"/>
                    </a:cubicBezTo>
                    <a:cubicBezTo>
                      <a:pt x="5279" y="204665"/>
                      <a:pt x="516" y="210666"/>
                      <a:pt x="40" y="217714"/>
                    </a:cubicBezTo>
                    <a:cubicBezTo>
                      <a:pt x="-436" y="224763"/>
                      <a:pt x="3374" y="231335"/>
                      <a:pt x="9756" y="234383"/>
                    </a:cubicBezTo>
                    <a:cubicBezTo>
                      <a:pt x="70621" y="263720"/>
                      <a:pt x="123675" y="289342"/>
                      <a:pt x="170156" y="311726"/>
                    </a:cubicBezTo>
                    <a:cubicBezTo>
                      <a:pt x="195207" y="375067"/>
                      <a:pt x="222068" y="444314"/>
                      <a:pt x="224449" y="453553"/>
                    </a:cubicBezTo>
                    <a:cubicBezTo>
                      <a:pt x="224449" y="453744"/>
                      <a:pt x="224544" y="453934"/>
                      <a:pt x="224640" y="454125"/>
                    </a:cubicBezTo>
                    <a:cubicBezTo>
                      <a:pt x="224735" y="454791"/>
                      <a:pt x="224925" y="455363"/>
                      <a:pt x="225116" y="455934"/>
                    </a:cubicBezTo>
                    <a:cubicBezTo>
                      <a:pt x="225211" y="456220"/>
                      <a:pt x="225306" y="456506"/>
                      <a:pt x="225497" y="456887"/>
                    </a:cubicBezTo>
                    <a:cubicBezTo>
                      <a:pt x="225687" y="457363"/>
                      <a:pt x="225878" y="457839"/>
                      <a:pt x="226163" y="458316"/>
                    </a:cubicBezTo>
                    <a:cubicBezTo>
                      <a:pt x="226354" y="458602"/>
                      <a:pt x="226449" y="458887"/>
                      <a:pt x="226640" y="459173"/>
                    </a:cubicBezTo>
                    <a:cubicBezTo>
                      <a:pt x="226926" y="459649"/>
                      <a:pt x="227212" y="460125"/>
                      <a:pt x="227592" y="460506"/>
                    </a:cubicBezTo>
                    <a:cubicBezTo>
                      <a:pt x="227783" y="460792"/>
                      <a:pt x="227973" y="460983"/>
                      <a:pt x="228164" y="461268"/>
                    </a:cubicBezTo>
                    <a:cubicBezTo>
                      <a:pt x="228545" y="461745"/>
                      <a:pt x="229021" y="462221"/>
                      <a:pt x="229497" y="462697"/>
                    </a:cubicBezTo>
                    <a:cubicBezTo>
                      <a:pt x="229593" y="462792"/>
                      <a:pt x="229783" y="462983"/>
                      <a:pt x="229878" y="463078"/>
                    </a:cubicBezTo>
                    <a:cubicBezTo>
                      <a:pt x="230545" y="463650"/>
                      <a:pt x="231212" y="464221"/>
                      <a:pt x="231879" y="464698"/>
                    </a:cubicBezTo>
                    <a:cubicBezTo>
                      <a:pt x="232069" y="464793"/>
                      <a:pt x="232260" y="464888"/>
                      <a:pt x="232450" y="465078"/>
                    </a:cubicBezTo>
                    <a:cubicBezTo>
                      <a:pt x="232926" y="465364"/>
                      <a:pt x="233402" y="465650"/>
                      <a:pt x="233879" y="465840"/>
                    </a:cubicBezTo>
                    <a:cubicBezTo>
                      <a:pt x="233974" y="465840"/>
                      <a:pt x="234069" y="465936"/>
                      <a:pt x="234165" y="465936"/>
                    </a:cubicBezTo>
                    <a:cubicBezTo>
                      <a:pt x="234641" y="466126"/>
                      <a:pt x="235117" y="466317"/>
                      <a:pt x="235594" y="466507"/>
                    </a:cubicBezTo>
                    <a:cubicBezTo>
                      <a:pt x="235974" y="466698"/>
                      <a:pt x="236451" y="466793"/>
                      <a:pt x="236831" y="466983"/>
                    </a:cubicBezTo>
                    <a:cubicBezTo>
                      <a:pt x="237308" y="467079"/>
                      <a:pt x="237689" y="467174"/>
                      <a:pt x="238165" y="467269"/>
                    </a:cubicBezTo>
                    <a:cubicBezTo>
                      <a:pt x="238641" y="467364"/>
                      <a:pt x="239118" y="467460"/>
                      <a:pt x="239594" y="467555"/>
                    </a:cubicBezTo>
                    <a:cubicBezTo>
                      <a:pt x="239689" y="467555"/>
                      <a:pt x="239784" y="467555"/>
                      <a:pt x="239879" y="467650"/>
                    </a:cubicBezTo>
                    <a:cubicBezTo>
                      <a:pt x="240356" y="467650"/>
                      <a:pt x="240832" y="467650"/>
                      <a:pt x="241308" y="467650"/>
                    </a:cubicBezTo>
                    <a:cubicBezTo>
                      <a:pt x="241594" y="467650"/>
                      <a:pt x="241880" y="467650"/>
                      <a:pt x="242165" y="467650"/>
                    </a:cubicBezTo>
                    <a:cubicBezTo>
                      <a:pt x="243023" y="467650"/>
                      <a:pt x="243880" y="467460"/>
                      <a:pt x="244737" y="467364"/>
                    </a:cubicBezTo>
                    <a:cubicBezTo>
                      <a:pt x="245880" y="467079"/>
                      <a:pt x="246928" y="466698"/>
                      <a:pt x="247976" y="466317"/>
                    </a:cubicBezTo>
                    <a:cubicBezTo>
                      <a:pt x="248166" y="466221"/>
                      <a:pt x="248357" y="466126"/>
                      <a:pt x="248547" y="466126"/>
                    </a:cubicBezTo>
                    <a:cubicBezTo>
                      <a:pt x="249595" y="465650"/>
                      <a:pt x="250547" y="465078"/>
                      <a:pt x="251405" y="464412"/>
                    </a:cubicBezTo>
                    <a:cubicBezTo>
                      <a:pt x="251500" y="464316"/>
                      <a:pt x="251596" y="464316"/>
                      <a:pt x="251690" y="464221"/>
                    </a:cubicBezTo>
                    <a:cubicBezTo>
                      <a:pt x="251690" y="464221"/>
                      <a:pt x="276265" y="445457"/>
                      <a:pt x="300744" y="426407"/>
                    </a:cubicBezTo>
                    <a:cubicBezTo>
                      <a:pt x="320461" y="411167"/>
                      <a:pt x="333225" y="401261"/>
                      <a:pt x="341606" y="394403"/>
                    </a:cubicBezTo>
                    <a:cubicBezTo>
                      <a:pt x="488672" y="464983"/>
                      <a:pt x="491244" y="465459"/>
                      <a:pt x="493245" y="465840"/>
                    </a:cubicBezTo>
                    <a:cubicBezTo>
                      <a:pt x="496102" y="466412"/>
                      <a:pt x="498579" y="466412"/>
                      <a:pt x="500769" y="465936"/>
                    </a:cubicBezTo>
                    <a:cubicBezTo>
                      <a:pt x="509818" y="464031"/>
                      <a:pt x="513819" y="453839"/>
                      <a:pt x="520391" y="436789"/>
                    </a:cubicBezTo>
                    <a:cubicBezTo>
                      <a:pt x="524773" y="425550"/>
                      <a:pt x="530773" y="409452"/>
                      <a:pt x="538869" y="387545"/>
                    </a:cubicBezTo>
                    <a:cubicBezTo>
                      <a:pt x="553728" y="346968"/>
                      <a:pt x="573540" y="291914"/>
                      <a:pt x="592590" y="238669"/>
                    </a:cubicBezTo>
                    <a:cubicBezTo>
                      <a:pt x="624214" y="150563"/>
                      <a:pt x="663456" y="41406"/>
                      <a:pt x="670410" y="26833"/>
                    </a:cubicBezTo>
                    <a:cubicBezTo>
                      <a:pt x="673744" y="22452"/>
                      <a:pt x="674791" y="16546"/>
                      <a:pt x="672791" y="109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14A32DDB-6BF3-6F52-C0A5-7866EC3A1DD4}"/>
                  </a:ext>
                </a:extLst>
              </p:cNvPr>
              <p:cNvSpPr/>
              <p:nvPr/>
            </p:nvSpPr>
            <p:spPr>
              <a:xfrm>
                <a:off x="5240048" y="2961782"/>
                <a:ext cx="578861" cy="401756"/>
              </a:xfrm>
              <a:custGeom>
                <a:avLst/>
                <a:gdLst>
                  <a:gd name="connsiteX0" fmla="*/ 672791 w 673804"/>
                  <a:gd name="connsiteY0" fmla="*/ 10926 h 467650"/>
                  <a:gd name="connsiteX1" fmla="*/ 650121 w 673804"/>
                  <a:gd name="connsiteY1" fmla="*/ 925 h 467650"/>
                  <a:gd name="connsiteX2" fmla="*/ 650121 w 673804"/>
                  <a:gd name="connsiteY2" fmla="*/ 830 h 467650"/>
                  <a:gd name="connsiteX3" fmla="*/ 649740 w 673804"/>
                  <a:gd name="connsiteY3" fmla="*/ 1020 h 467650"/>
                  <a:gd name="connsiteX4" fmla="*/ 644311 w 673804"/>
                  <a:gd name="connsiteY4" fmla="*/ 2544 h 467650"/>
                  <a:gd name="connsiteX5" fmla="*/ 623927 w 673804"/>
                  <a:gd name="connsiteY5" fmla="*/ 8926 h 467650"/>
                  <a:gd name="connsiteX6" fmla="*/ 551442 w 673804"/>
                  <a:gd name="connsiteY6" fmla="*/ 31786 h 467650"/>
                  <a:gd name="connsiteX7" fmla="*/ 331605 w 673804"/>
                  <a:gd name="connsiteY7" fmla="*/ 101319 h 467650"/>
                  <a:gd name="connsiteX8" fmla="*/ 11946 w 673804"/>
                  <a:gd name="connsiteY8" fmla="*/ 202569 h 467650"/>
                  <a:gd name="connsiteX9" fmla="*/ 40 w 673804"/>
                  <a:gd name="connsiteY9" fmla="*/ 217714 h 467650"/>
                  <a:gd name="connsiteX10" fmla="*/ 9756 w 673804"/>
                  <a:gd name="connsiteY10" fmla="*/ 234383 h 467650"/>
                  <a:gd name="connsiteX11" fmla="*/ 170156 w 673804"/>
                  <a:gd name="connsiteY11" fmla="*/ 311726 h 467650"/>
                  <a:gd name="connsiteX12" fmla="*/ 224449 w 673804"/>
                  <a:gd name="connsiteY12" fmla="*/ 453553 h 467650"/>
                  <a:gd name="connsiteX13" fmla="*/ 224640 w 673804"/>
                  <a:gd name="connsiteY13" fmla="*/ 454125 h 467650"/>
                  <a:gd name="connsiteX14" fmla="*/ 225116 w 673804"/>
                  <a:gd name="connsiteY14" fmla="*/ 455934 h 467650"/>
                  <a:gd name="connsiteX15" fmla="*/ 225497 w 673804"/>
                  <a:gd name="connsiteY15" fmla="*/ 456887 h 467650"/>
                  <a:gd name="connsiteX16" fmla="*/ 226163 w 673804"/>
                  <a:gd name="connsiteY16" fmla="*/ 458316 h 467650"/>
                  <a:gd name="connsiteX17" fmla="*/ 226640 w 673804"/>
                  <a:gd name="connsiteY17" fmla="*/ 459173 h 467650"/>
                  <a:gd name="connsiteX18" fmla="*/ 227592 w 673804"/>
                  <a:gd name="connsiteY18" fmla="*/ 460506 h 467650"/>
                  <a:gd name="connsiteX19" fmla="*/ 228164 w 673804"/>
                  <a:gd name="connsiteY19" fmla="*/ 461268 h 467650"/>
                  <a:gd name="connsiteX20" fmla="*/ 229497 w 673804"/>
                  <a:gd name="connsiteY20" fmla="*/ 462697 h 467650"/>
                  <a:gd name="connsiteX21" fmla="*/ 229878 w 673804"/>
                  <a:gd name="connsiteY21" fmla="*/ 463078 h 467650"/>
                  <a:gd name="connsiteX22" fmla="*/ 231879 w 673804"/>
                  <a:gd name="connsiteY22" fmla="*/ 464698 h 467650"/>
                  <a:gd name="connsiteX23" fmla="*/ 232450 w 673804"/>
                  <a:gd name="connsiteY23" fmla="*/ 465078 h 467650"/>
                  <a:gd name="connsiteX24" fmla="*/ 233879 w 673804"/>
                  <a:gd name="connsiteY24" fmla="*/ 465840 h 467650"/>
                  <a:gd name="connsiteX25" fmla="*/ 234165 w 673804"/>
                  <a:gd name="connsiteY25" fmla="*/ 465936 h 467650"/>
                  <a:gd name="connsiteX26" fmla="*/ 235594 w 673804"/>
                  <a:gd name="connsiteY26" fmla="*/ 466507 h 467650"/>
                  <a:gd name="connsiteX27" fmla="*/ 236831 w 673804"/>
                  <a:gd name="connsiteY27" fmla="*/ 466983 h 467650"/>
                  <a:gd name="connsiteX28" fmla="*/ 238165 w 673804"/>
                  <a:gd name="connsiteY28" fmla="*/ 467269 h 467650"/>
                  <a:gd name="connsiteX29" fmla="*/ 239594 w 673804"/>
                  <a:gd name="connsiteY29" fmla="*/ 467555 h 467650"/>
                  <a:gd name="connsiteX30" fmla="*/ 239879 w 673804"/>
                  <a:gd name="connsiteY30" fmla="*/ 467650 h 467650"/>
                  <a:gd name="connsiteX31" fmla="*/ 241308 w 673804"/>
                  <a:gd name="connsiteY31" fmla="*/ 467650 h 467650"/>
                  <a:gd name="connsiteX32" fmla="*/ 242165 w 673804"/>
                  <a:gd name="connsiteY32" fmla="*/ 467650 h 467650"/>
                  <a:gd name="connsiteX33" fmla="*/ 244737 w 673804"/>
                  <a:gd name="connsiteY33" fmla="*/ 467364 h 467650"/>
                  <a:gd name="connsiteX34" fmla="*/ 247976 w 673804"/>
                  <a:gd name="connsiteY34" fmla="*/ 466317 h 467650"/>
                  <a:gd name="connsiteX35" fmla="*/ 248547 w 673804"/>
                  <a:gd name="connsiteY35" fmla="*/ 466126 h 467650"/>
                  <a:gd name="connsiteX36" fmla="*/ 251405 w 673804"/>
                  <a:gd name="connsiteY36" fmla="*/ 464412 h 467650"/>
                  <a:gd name="connsiteX37" fmla="*/ 251690 w 673804"/>
                  <a:gd name="connsiteY37" fmla="*/ 464221 h 467650"/>
                  <a:gd name="connsiteX38" fmla="*/ 300744 w 673804"/>
                  <a:gd name="connsiteY38" fmla="*/ 426407 h 467650"/>
                  <a:gd name="connsiteX39" fmla="*/ 341606 w 673804"/>
                  <a:gd name="connsiteY39" fmla="*/ 394403 h 467650"/>
                  <a:gd name="connsiteX40" fmla="*/ 493245 w 673804"/>
                  <a:gd name="connsiteY40" fmla="*/ 465840 h 467650"/>
                  <a:gd name="connsiteX41" fmla="*/ 500769 w 673804"/>
                  <a:gd name="connsiteY41" fmla="*/ 465936 h 467650"/>
                  <a:gd name="connsiteX42" fmla="*/ 520391 w 673804"/>
                  <a:gd name="connsiteY42" fmla="*/ 436789 h 467650"/>
                  <a:gd name="connsiteX43" fmla="*/ 538869 w 673804"/>
                  <a:gd name="connsiteY43" fmla="*/ 387545 h 467650"/>
                  <a:gd name="connsiteX44" fmla="*/ 592590 w 673804"/>
                  <a:gd name="connsiteY44" fmla="*/ 238669 h 467650"/>
                  <a:gd name="connsiteX45" fmla="*/ 670410 w 673804"/>
                  <a:gd name="connsiteY45" fmla="*/ 26833 h 467650"/>
                  <a:gd name="connsiteX46" fmla="*/ 672791 w 673804"/>
                  <a:gd name="connsiteY46" fmla="*/ 10926 h 46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73804" h="467650">
                    <a:moveTo>
                      <a:pt x="672791" y="10926"/>
                    </a:moveTo>
                    <a:cubicBezTo>
                      <a:pt x="668409" y="-1170"/>
                      <a:pt x="658027" y="-885"/>
                      <a:pt x="650121" y="925"/>
                    </a:cubicBezTo>
                    <a:lnTo>
                      <a:pt x="650121" y="830"/>
                    </a:lnTo>
                    <a:cubicBezTo>
                      <a:pt x="650026" y="830"/>
                      <a:pt x="649836" y="925"/>
                      <a:pt x="649740" y="1020"/>
                    </a:cubicBezTo>
                    <a:cubicBezTo>
                      <a:pt x="647645" y="1497"/>
                      <a:pt x="645835" y="2068"/>
                      <a:pt x="644311" y="2544"/>
                    </a:cubicBezTo>
                    <a:cubicBezTo>
                      <a:pt x="639644" y="3973"/>
                      <a:pt x="632690" y="6164"/>
                      <a:pt x="623927" y="8926"/>
                    </a:cubicBezTo>
                    <a:cubicBezTo>
                      <a:pt x="606402" y="14451"/>
                      <a:pt x="581446" y="22261"/>
                      <a:pt x="551442" y="31786"/>
                    </a:cubicBezTo>
                    <a:cubicBezTo>
                      <a:pt x="491435" y="50741"/>
                      <a:pt x="411520" y="75982"/>
                      <a:pt x="331605" y="101319"/>
                    </a:cubicBezTo>
                    <a:cubicBezTo>
                      <a:pt x="171776" y="151896"/>
                      <a:pt x="11946" y="202569"/>
                      <a:pt x="11946" y="202569"/>
                    </a:cubicBezTo>
                    <a:cubicBezTo>
                      <a:pt x="5279" y="204665"/>
                      <a:pt x="516" y="210666"/>
                      <a:pt x="40" y="217714"/>
                    </a:cubicBezTo>
                    <a:cubicBezTo>
                      <a:pt x="-436" y="224763"/>
                      <a:pt x="3374" y="231335"/>
                      <a:pt x="9756" y="234383"/>
                    </a:cubicBezTo>
                    <a:cubicBezTo>
                      <a:pt x="70621" y="263720"/>
                      <a:pt x="123675" y="289342"/>
                      <a:pt x="170156" y="311726"/>
                    </a:cubicBezTo>
                    <a:cubicBezTo>
                      <a:pt x="195207" y="375067"/>
                      <a:pt x="222068" y="444314"/>
                      <a:pt x="224449" y="453553"/>
                    </a:cubicBezTo>
                    <a:cubicBezTo>
                      <a:pt x="224449" y="453744"/>
                      <a:pt x="224544" y="453934"/>
                      <a:pt x="224640" y="454125"/>
                    </a:cubicBezTo>
                    <a:cubicBezTo>
                      <a:pt x="224735" y="454791"/>
                      <a:pt x="224925" y="455363"/>
                      <a:pt x="225116" y="455934"/>
                    </a:cubicBezTo>
                    <a:cubicBezTo>
                      <a:pt x="225211" y="456220"/>
                      <a:pt x="225306" y="456506"/>
                      <a:pt x="225497" y="456887"/>
                    </a:cubicBezTo>
                    <a:cubicBezTo>
                      <a:pt x="225687" y="457363"/>
                      <a:pt x="225878" y="457839"/>
                      <a:pt x="226163" y="458316"/>
                    </a:cubicBezTo>
                    <a:cubicBezTo>
                      <a:pt x="226354" y="458602"/>
                      <a:pt x="226449" y="458887"/>
                      <a:pt x="226640" y="459173"/>
                    </a:cubicBezTo>
                    <a:cubicBezTo>
                      <a:pt x="226926" y="459649"/>
                      <a:pt x="227212" y="460125"/>
                      <a:pt x="227592" y="460506"/>
                    </a:cubicBezTo>
                    <a:cubicBezTo>
                      <a:pt x="227783" y="460792"/>
                      <a:pt x="227973" y="460983"/>
                      <a:pt x="228164" y="461268"/>
                    </a:cubicBezTo>
                    <a:cubicBezTo>
                      <a:pt x="228545" y="461745"/>
                      <a:pt x="229021" y="462221"/>
                      <a:pt x="229497" y="462697"/>
                    </a:cubicBezTo>
                    <a:cubicBezTo>
                      <a:pt x="229593" y="462792"/>
                      <a:pt x="229783" y="462983"/>
                      <a:pt x="229878" y="463078"/>
                    </a:cubicBezTo>
                    <a:cubicBezTo>
                      <a:pt x="230545" y="463650"/>
                      <a:pt x="231212" y="464221"/>
                      <a:pt x="231879" y="464698"/>
                    </a:cubicBezTo>
                    <a:cubicBezTo>
                      <a:pt x="232069" y="464793"/>
                      <a:pt x="232260" y="464888"/>
                      <a:pt x="232450" y="465078"/>
                    </a:cubicBezTo>
                    <a:cubicBezTo>
                      <a:pt x="232926" y="465364"/>
                      <a:pt x="233402" y="465650"/>
                      <a:pt x="233879" y="465840"/>
                    </a:cubicBezTo>
                    <a:cubicBezTo>
                      <a:pt x="233974" y="465840"/>
                      <a:pt x="234069" y="465936"/>
                      <a:pt x="234165" y="465936"/>
                    </a:cubicBezTo>
                    <a:cubicBezTo>
                      <a:pt x="234641" y="466126"/>
                      <a:pt x="235117" y="466317"/>
                      <a:pt x="235594" y="466507"/>
                    </a:cubicBezTo>
                    <a:cubicBezTo>
                      <a:pt x="235974" y="466698"/>
                      <a:pt x="236451" y="466793"/>
                      <a:pt x="236831" y="466983"/>
                    </a:cubicBezTo>
                    <a:cubicBezTo>
                      <a:pt x="237308" y="467079"/>
                      <a:pt x="237689" y="467174"/>
                      <a:pt x="238165" y="467269"/>
                    </a:cubicBezTo>
                    <a:cubicBezTo>
                      <a:pt x="238641" y="467364"/>
                      <a:pt x="239118" y="467460"/>
                      <a:pt x="239594" y="467555"/>
                    </a:cubicBezTo>
                    <a:cubicBezTo>
                      <a:pt x="239689" y="467555"/>
                      <a:pt x="239784" y="467555"/>
                      <a:pt x="239879" y="467650"/>
                    </a:cubicBezTo>
                    <a:cubicBezTo>
                      <a:pt x="240356" y="467650"/>
                      <a:pt x="240832" y="467650"/>
                      <a:pt x="241308" y="467650"/>
                    </a:cubicBezTo>
                    <a:cubicBezTo>
                      <a:pt x="241594" y="467650"/>
                      <a:pt x="241880" y="467650"/>
                      <a:pt x="242165" y="467650"/>
                    </a:cubicBezTo>
                    <a:cubicBezTo>
                      <a:pt x="243023" y="467650"/>
                      <a:pt x="243880" y="467460"/>
                      <a:pt x="244737" y="467364"/>
                    </a:cubicBezTo>
                    <a:cubicBezTo>
                      <a:pt x="245880" y="467079"/>
                      <a:pt x="246928" y="466698"/>
                      <a:pt x="247976" y="466317"/>
                    </a:cubicBezTo>
                    <a:cubicBezTo>
                      <a:pt x="248166" y="466221"/>
                      <a:pt x="248357" y="466126"/>
                      <a:pt x="248547" y="466126"/>
                    </a:cubicBezTo>
                    <a:cubicBezTo>
                      <a:pt x="249595" y="465650"/>
                      <a:pt x="250547" y="465078"/>
                      <a:pt x="251405" y="464412"/>
                    </a:cubicBezTo>
                    <a:cubicBezTo>
                      <a:pt x="251500" y="464316"/>
                      <a:pt x="251596" y="464316"/>
                      <a:pt x="251690" y="464221"/>
                    </a:cubicBezTo>
                    <a:cubicBezTo>
                      <a:pt x="251690" y="464221"/>
                      <a:pt x="276265" y="445457"/>
                      <a:pt x="300744" y="426407"/>
                    </a:cubicBezTo>
                    <a:cubicBezTo>
                      <a:pt x="320461" y="411167"/>
                      <a:pt x="333225" y="401261"/>
                      <a:pt x="341606" y="394403"/>
                    </a:cubicBezTo>
                    <a:cubicBezTo>
                      <a:pt x="488672" y="464983"/>
                      <a:pt x="491244" y="465459"/>
                      <a:pt x="493245" y="465840"/>
                    </a:cubicBezTo>
                    <a:cubicBezTo>
                      <a:pt x="496102" y="466412"/>
                      <a:pt x="498579" y="466412"/>
                      <a:pt x="500769" y="465936"/>
                    </a:cubicBezTo>
                    <a:cubicBezTo>
                      <a:pt x="509818" y="464031"/>
                      <a:pt x="513819" y="453839"/>
                      <a:pt x="520391" y="436789"/>
                    </a:cubicBezTo>
                    <a:cubicBezTo>
                      <a:pt x="524773" y="425550"/>
                      <a:pt x="530773" y="409452"/>
                      <a:pt x="538869" y="387545"/>
                    </a:cubicBezTo>
                    <a:cubicBezTo>
                      <a:pt x="553728" y="346968"/>
                      <a:pt x="573540" y="291914"/>
                      <a:pt x="592590" y="238669"/>
                    </a:cubicBezTo>
                    <a:cubicBezTo>
                      <a:pt x="624214" y="150563"/>
                      <a:pt x="663456" y="41406"/>
                      <a:pt x="670410" y="26833"/>
                    </a:cubicBezTo>
                    <a:cubicBezTo>
                      <a:pt x="673744" y="22452"/>
                      <a:pt x="674791" y="16546"/>
                      <a:pt x="672791" y="10926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2117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2F4C1F3D-0DC3-D0E3-897C-21C29032A133}"/>
                  </a:ext>
                </a:extLst>
              </p:cNvPr>
              <p:cNvSpPr/>
              <p:nvPr/>
            </p:nvSpPr>
            <p:spPr>
              <a:xfrm>
                <a:off x="5400315" y="3010737"/>
                <a:ext cx="339450" cy="326534"/>
              </a:xfrm>
              <a:custGeom>
                <a:avLst/>
                <a:gdLst>
                  <a:gd name="connsiteX0" fmla="*/ 64564 w 395125"/>
                  <a:gd name="connsiteY0" fmla="*/ 379996 h 380090"/>
                  <a:gd name="connsiteX1" fmla="*/ 58183 w 395125"/>
                  <a:gd name="connsiteY1" fmla="*/ 375614 h 380090"/>
                  <a:gd name="connsiteX2" fmla="*/ 461 w 395125"/>
                  <a:gd name="connsiteY2" fmla="*/ 224262 h 380090"/>
                  <a:gd name="connsiteX3" fmla="*/ 3509 w 395125"/>
                  <a:gd name="connsiteY3" fmla="*/ 215880 h 380090"/>
                  <a:gd name="connsiteX4" fmla="*/ 384890 w 395125"/>
                  <a:gd name="connsiteY4" fmla="*/ 901 h 380090"/>
                  <a:gd name="connsiteX5" fmla="*/ 394225 w 395125"/>
                  <a:gd name="connsiteY5" fmla="*/ 3472 h 380090"/>
                  <a:gd name="connsiteX6" fmla="*/ 391653 w 395125"/>
                  <a:gd name="connsiteY6" fmla="*/ 12807 h 380090"/>
                  <a:gd name="connsiteX7" fmla="*/ 15416 w 395125"/>
                  <a:gd name="connsiteY7" fmla="*/ 224929 h 380090"/>
                  <a:gd name="connsiteX8" fmla="*/ 63993 w 395125"/>
                  <a:gd name="connsiteY8" fmla="*/ 352278 h 380090"/>
                  <a:gd name="connsiteX9" fmla="*/ 91711 w 395125"/>
                  <a:gd name="connsiteY9" fmla="*/ 263791 h 380090"/>
                  <a:gd name="connsiteX10" fmla="*/ 100283 w 395125"/>
                  <a:gd name="connsiteY10" fmla="*/ 259314 h 380090"/>
                  <a:gd name="connsiteX11" fmla="*/ 104760 w 395125"/>
                  <a:gd name="connsiteY11" fmla="*/ 267886 h 380090"/>
                  <a:gd name="connsiteX12" fmla="*/ 71137 w 395125"/>
                  <a:gd name="connsiteY12" fmla="*/ 375233 h 380090"/>
                  <a:gd name="connsiteX13" fmla="*/ 64755 w 395125"/>
                  <a:gd name="connsiteY13" fmla="*/ 380091 h 380090"/>
                  <a:gd name="connsiteX14" fmla="*/ 64564 w 395125"/>
                  <a:gd name="connsiteY14" fmla="*/ 379996 h 38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95125" h="380090">
                    <a:moveTo>
                      <a:pt x="64564" y="379996"/>
                    </a:moveTo>
                    <a:cubicBezTo>
                      <a:pt x="61707" y="379996"/>
                      <a:pt x="59136" y="378281"/>
                      <a:pt x="58183" y="375614"/>
                    </a:cubicBezTo>
                    <a:lnTo>
                      <a:pt x="461" y="224262"/>
                    </a:lnTo>
                    <a:cubicBezTo>
                      <a:pt x="-777" y="221119"/>
                      <a:pt x="557" y="217499"/>
                      <a:pt x="3509" y="215880"/>
                    </a:cubicBezTo>
                    <a:lnTo>
                      <a:pt x="384890" y="901"/>
                    </a:lnTo>
                    <a:cubicBezTo>
                      <a:pt x="388224" y="-1004"/>
                      <a:pt x="392415" y="234"/>
                      <a:pt x="394225" y="3472"/>
                    </a:cubicBezTo>
                    <a:cubicBezTo>
                      <a:pt x="396130" y="6806"/>
                      <a:pt x="394892" y="10997"/>
                      <a:pt x="391653" y="12807"/>
                    </a:cubicBezTo>
                    <a:lnTo>
                      <a:pt x="15416" y="224929"/>
                    </a:lnTo>
                    <a:lnTo>
                      <a:pt x="63993" y="352278"/>
                    </a:lnTo>
                    <a:lnTo>
                      <a:pt x="91711" y="263791"/>
                    </a:lnTo>
                    <a:cubicBezTo>
                      <a:pt x="92854" y="260171"/>
                      <a:pt x="96664" y="258171"/>
                      <a:pt x="100283" y="259314"/>
                    </a:cubicBezTo>
                    <a:cubicBezTo>
                      <a:pt x="103903" y="260457"/>
                      <a:pt x="105903" y="264267"/>
                      <a:pt x="104760" y="267886"/>
                    </a:cubicBezTo>
                    <a:lnTo>
                      <a:pt x="71137" y="375233"/>
                    </a:lnTo>
                    <a:cubicBezTo>
                      <a:pt x="70280" y="377995"/>
                      <a:pt x="67708" y="379996"/>
                      <a:pt x="64755" y="380091"/>
                    </a:cubicBezTo>
                    <a:cubicBezTo>
                      <a:pt x="64755" y="379996"/>
                      <a:pt x="64564" y="379996"/>
                      <a:pt x="64564" y="379996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50220936-8150-36ED-F7D0-95C744A951B9}"/>
                  </a:ext>
                </a:extLst>
              </p:cNvPr>
              <p:cNvSpPr/>
              <p:nvPr/>
            </p:nvSpPr>
            <p:spPr>
              <a:xfrm>
                <a:off x="5400184" y="3195543"/>
                <a:ext cx="280532" cy="140173"/>
              </a:xfrm>
              <a:custGeom>
                <a:avLst/>
                <a:gdLst>
                  <a:gd name="connsiteX0" fmla="*/ 319798 w 326544"/>
                  <a:gd name="connsiteY0" fmla="*/ 163163 h 163163"/>
                  <a:gd name="connsiteX1" fmla="*/ 316750 w 326544"/>
                  <a:gd name="connsiteY1" fmla="*/ 162401 h 163163"/>
                  <a:gd name="connsiteX2" fmla="*/ 6902 w 326544"/>
                  <a:gd name="connsiteY2" fmla="*/ 13430 h 163163"/>
                  <a:gd name="connsiteX3" fmla="*/ 901 w 326544"/>
                  <a:gd name="connsiteY3" fmla="*/ 9906 h 163163"/>
                  <a:gd name="connsiteX4" fmla="*/ 3472 w 326544"/>
                  <a:gd name="connsiteY4" fmla="*/ 572 h 163163"/>
                  <a:gd name="connsiteX5" fmla="*/ 322750 w 326544"/>
                  <a:gd name="connsiteY5" fmla="*/ 150019 h 163163"/>
                  <a:gd name="connsiteX6" fmla="*/ 325798 w 326544"/>
                  <a:gd name="connsiteY6" fmla="*/ 159258 h 163163"/>
                  <a:gd name="connsiteX7" fmla="*/ 319798 w 326544"/>
                  <a:gd name="connsiteY7" fmla="*/ 163163 h 163163"/>
                  <a:gd name="connsiteX8" fmla="*/ 6520 w 326544"/>
                  <a:gd name="connsiteY8" fmla="*/ 13430 h 163163"/>
                  <a:gd name="connsiteX9" fmla="*/ 6520 w 326544"/>
                  <a:gd name="connsiteY9" fmla="*/ 13430 h 163163"/>
                  <a:gd name="connsiteX10" fmla="*/ 6520 w 326544"/>
                  <a:gd name="connsiteY10" fmla="*/ 13430 h 163163"/>
                  <a:gd name="connsiteX11" fmla="*/ 10330 w 326544"/>
                  <a:gd name="connsiteY11" fmla="*/ 12668 h 163163"/>
                  <a:gd name="connsiteX12" fmla="*/ 10330 w 326544"/>
                  <a:gd name="connsiteY12" fmla="*/ 12668 h 163163"/>
                  <a:gd name="connsiteX13" fmla="*/ 10330 w 326544"/>
                  <a:gd name="connsiteY13" fmla="*/ 12668 h 163163"/>
                  <a:gd name="connsiteX14" fmla="*/ 10330 w 326544"/>
                  <a:gd name="connsiteY14" fmla="*/ 12668 h 163163"/>
                  <a:gd name="connsiteX15" fmla="*/ 10330 w 326544"/>
                  <a:gd name="connsiteY15" fmla="*/ 12668 h 163163"/>
                  <a:gd name="connsiteX16" fmla="*/ 10330 w 326544"/>
                  <a:gd name="connsiteY16" fmla="*/ 12668 h 163163"/>
                  <a:gd name="connsiteX17" fmla="*/ 10330 w 326544"/>
                  <a:gd name="connsiteY17" fmla="*/ 12668 h 163163"/>
                  <a:gd name="connsiteX18" fmla="*/ 10330 w 326544"/>
                  <a:gd name="connsiteY18" fmla="*/ 12668 h 163163"/>
                  <a:gd name="connsiteX19" fmla="*/ 10330 w 326544"/>
                  <a:gd name="connsiteY19" fmla="*/ 12668 h 16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6544" h="163163">
                    <a:moveTo>
                      <a:pt x="319798" y="163163"/>
                    </a:moveTo>
                    <a:cubicBezTo>
                      <a:pt x="318750" y="163163"/>
                      <a:pt x="317702" y="162973"/>
                      <a:pt x="316750" y="162401"/>
                    </a:cubicBezTo>
                    <a:cubicBezTo>
                      <a:pt x="200544" y="104585"/>
                      <a:pt x="23570" y="17907"/>
                      <a:pt x="6902" y="13430"/>
                    </a:cubicBezTo>
                    <a:cubicBezTo>
                      <a:pt x="4520" y="13430"/>
                      <a:pt x="2234" y="12192"/>
                      <a:pt x="901" y="9906"/>
                    </a:cubicBezTo>
                    <a:cubicBezTo>
                      <a:pt x="-1004" y="6572"/>
                      <a:pt x="234" y="2381"/>
                      <a:pt x="3472" y="572"/>
                    </a:cubicBezTo>
                    <a:cubicBezTo>
                      <a:pt x="7663" y="-1714"/>
                      <a:pt x="12236" y="-4477"/>
                      <a:pt x="322750" y="150019"/>
                    </a:cubicBezTo>
                    <a:cubicBezTo>
                      <a:pt x="326179" y="151733"/>
                      <a:pt x="327513" y="155829"/>
                      <a:pt x="325798" y="159258"/>
                    </a:cubicBezTo>
                    <a:cubicBezTo>
                      <a:pt x="324751" y="161735"/>
                      <a:pt x="322274" y="163163"/>
                      <a:pt x="319798" y="163163"/>
                    </a:cubicBezTo>
                    <a:close/>
                    <a:moveTo>
                      <a:pt x="6520" y="13430"/>
                    </a:moveTo>
                    <a:lnTo>
                      <a:pt x="6520" y="13430"/>
                    </a:lnTo>
                    <a:lnTo>
                      <a:pt x="6520" y="13430"/>
                    </a:lnTo>
                    <a:close/>
                    <a:moveTo>
                      <a:pt x="10330" y="12668"/>
                    </a:moveTo>
                    <a:lnTo>
                      <a:pt x="10330" y="12668"/>
                    </a:lnTo>
                    <a:lnTo>
                      <a:pt x="10330" y="12668"/>
                    </a:lnTo>
                    <a:close/>
                    <a:moveTo>
                      <a:pt x="10330" y="12668"/>
                    </a:moveTo>
                    <a:lnTo>
                      <a:pt x="10330" y="12668"/>
                    </a:lnTo>
                    <a:lnTo>
                      <a:pt x="10330" y="12668"/>
                    </a:lnTo>
                    <a:close/>
                    <a:moveTo>
                      <a:pt x="10330" y="12668"/>
                    </a:moveTo>
                    <a:lnTo>
                      <a:pt x="10330" y="12668"/>
                    </a:lnTo>
                    <a:lnTo>
                      <a:pt x="10330" y="12668"/>
                    </a:ln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9336C155-01D2-247E-F37A-2C2FD36505D4}"/>
                  </a:ext>
                </a:extLst>
              </p:cNvPr>
              <p:cNvSpPr/>
              <p:nvPr/>
            </p:nvSpPr>
            <p:spPr>
              <a:xfrm>
                <a:off x="1080480" y="3233511"/>
                <a:ext cx="693008" cy="411353"/>
              </a:xfrm>
              <a:custGeom>
                <a:avLst/>
                <a:gdLst>
                  <a:gd name="connsiteX0" fmla="*/ 33719 w 806672"/>
                  <a:gd name="connsiteY0" fmla="*/ 478822 h 478821"/>
                  <a:gd name="connsiteX1" fmla="*/ 772954 w 806672"/>
                  <a:gd name="connsiteY1" fmla="*/ 478822 h 478821"/>
                  <a:gd name="connsiteX2" fmla="*/ 806672 w 806672"/>
                  <a:gd name="connsiteY2" fmla="*/ 445103 h 478821"/>
                  <a:gd name="connsiteX3" fmla="*/ 806672 w 806672"/>
                  <a:gd name="connsiteY3" fmla="*/ 33719 h 478821"/>
                  <a:gd name="connsiteX4" fmla="*/ 772954 w 806672"/>
                  <a:gd name="connsiteY4" fmla="*/ 0 h 478821"/>
                  <a:gd name="connsiteX5" fmla="*/ 33719 w 806672"/>
                  <a:gd name="connsiteY5" fmla="*/ 0 h 478821"/>
                  <a:gd name="connsiteX6" fmla="*/ 0 w 806672"/>
                  <a:gd name="connsiteY6" fmla="*/ 33719 h 478821"/>
                  <a:gd name="connsiteX7" fmla="*/ 0 w 806672"/>
                  <a:gd name="connsiteY7" fmla="*/ 445103 h 478821"/>
                  <a:gd name="connsiteX8" fmla="*/ 33719 w 806672"/>
                  <a:gd name="connsiteY8" fmla="*/ 478822 h 478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6672" h="478821">
                    <a:moveTo>
                      <a:pt x="33719" y="478822"/>
                    </a:moveTo>
                    <a:lnTo>
                      <a:pt x="772954" y="478822"/>
                    </a:lnTo>
                    <a:cubicBezTo>
                      <a:pt x="791432" y="478822"/>
                      <a:pt x="806672" y="463677"/>
                      <a:pt x="806672" y="445103"/>
                    </a:cubicBezTo>
                    <a:lnTo>
                      <a:pt x="806672" y="33719"/>
                    </a:lnTo>
                    <a:cubicBezTo>
                      <a:pt x="806672" y="15240"/>
                      <a:pt x="791528" y="0"/>
                      <a:pt x="772954" y="0"/>
                    </a:cubicBezTo>
                    <a:lnTo>
                      <a:pt x="33719" y="0"/>
                    </a:lnTo>
                    <a:cubicBezTo>
                      <a:pt x="15240" y="0"/>
                      <a:pt x="0" y="15145"/>
                      <a:pt x="0" y="33719"/>
                    </a:cubicBezTo>
                    <a:lnTo>
                      <a:pt x="0" y="445103"/>
                    </a:lnTo>
                    <a:cubicBezTo>
                      <a:pt x="0" y="463582"/>
                      <a:pt x="15145" y="478822"/>
                      <a:pt x="33719" y="4788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C69F89A0-8E91-38E4-7B0E-5E9ADD58AD18}"/>
                  </a:ext>
                </a:extLst>
              </p:cNvPr>
              <p:cNvSpPr/>
              <p:nvPr/>
            </p:nvSpPr>
            <p:spPr>
              <a:xfrm>
                <a:off x="1080480" y="3233511"/>
                <a:ext cx="693008" cy="411353"/>
              </a:xfrm>
              <a:custGeom>
                <a:avLst/>
                <a:gdLst>
                  <a:gd name="connsiteX0" fmla="*/ 33719 w 806672"/>
                  <a:gd name="connsiteY0" fmla="*/ 478822 h 478821"/>
                  <a:gd name="connsiteX1" fmla="*/ 772954 w 806672"/>
                  <a:gd name="connsiteY1" fmla="*/ 478822 h 478821"/>
                  <a:gd name="connsiteX2" fmla="*/ 806672 w 806672"/>
                  <a:gd name="connsiteY2" fmla="*/ 445103 h 478821"/>
                  <a:gd name="connsiteX3" fmla="*/ 806672 w 806672"/>
                  <a:gd name="connsiteY3" fmla="*/ 33719 h 478821"/>
                  <a:gd name="connsiteX4" fmla="*/ 772954 w 806672"/>
                  <a:gd name="connsiteY4" fmla="*/ 0 h 478821"/>
                  <a:gd name="connsiteX5" fmla="*/ 33719 w 806672"/>
                  <a:gd name="connsiteY5" fmla="*/ 0 h 478821"/>
                  <a:gd name="connsiteX6" fmla="*/ 0 w 806672"/>
                  <a:gd name="connsiteY6" fmla="*/ 33719 h 478821"/>
                  <a:gd name="connsiteX7" fmla="*/ 0 w 806672"/>
                  <a:gd name="connsiteY7" fmla="*/ 445103 h 478821"/>
                  <a:gd name="connsiteX8" fmla="*/ 33719 w 806672"/>
                  <a:gd name="connsiteY8" fmla="*/ 478822 h 478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6672" h="478821">
                    <a:moveTo>
                      <a:pt x="33719" y="478822"/>
                    </a:moveTo>
                    <a:lnTo>
                      <a:pt x="772954" y="478822"/>
                    </a:lnTo>
                    <a:cubicBezTo>
                      <a:pt x="791432" y="478822"/>
                      <a:pt x="806672" y="463677"/>
                      <a:pt x="806672" y="445103"/>
                    </a:cubicBezTo>
                    <a:lnTo>
                      <a:pt x="806672" y="33719"/>
                    </a:lnTo>
                    <a:cubicBezTo>
                      <a:pt x="806672" y="15240"/>
                      <a:pt x="791528" y="0"/>
                      <a:pt x="772954" y="0"/>
                    </a:cubicBezTo>
                    <a:lnTo>
                      <a:pt x="33719" y="0"/>
                    </a:lnTo>
                    <a:cubicBezTo>
                      <a:pt x="15240" y="0"/>
                      <a:pt x="0" y="15145"/>
                      <a:pt x="0" y="33719"/>
                    </a:cubicBezTo>
                    <a:lnTo>
                      <a:pt x="0" y="445103"/>
                    </a:lnTo>
                    <a:cubicBezTo>
                      <a:pt x="0" y="463582"/>
                      <a:pt x="15145" y="478822"/>
                      <a:pt x="33719" y="4788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>
                <a:extLst>
                  <a:ext uri="{FF2B5EF4-FFF2-40B4-BE49-F238E27FC236}">
                    <a16:creationId xmlns:a16="http://schemas.microsoft.com/office/drawing/2014/main" id="{BFFE6B9D-1B59-2D58-DB04-1A85B9533DB8}"/>
                  </a:ext>
                </a:extLst>
              </p:cNvPr>
              <p:cNvSpPr/>
              <p:nvPr/>
            </p:nvSpPr>
            <p:spPr>
              <a:xfrm>
                <a:off x="1080480" y="3233511"/>
                <a:ext cx="693008" cy="411353"/>
              </a:xfrm>
              <a:custGeom>
                <a:avLst/>
                <a:gdLst>
                  <a:gd name="connsiteX0" fmla="*/ 33719 w 806672"/>
                  <a:gd name="connsiteY0" fmla="*/ 478822 h 478821"/>
                  <a:gd name="connsiteX1" fmla="*/ 772954 w 806672"/>
                  <a:gd name="connsiteY1" fmla="*/ 478822 h 478821"/>
                  <a:gd name="connsiteX2" fmla="*/ 806672 w 806672"/>
                  <a:gd name="connsiteY2" fmla="*/ 445103 h 478821"/>
                  <a:gd name="connsiteX3" fmla="*/ 806672 w 806672"/>
                  <a:gd name="connsiteY3" fmla="*/ 33719 h 478821"/>
                  <a:gd name="connsiteX4" fmla="*/ 772954 w 806672"/>
                  <a:gd name="connsiteY4" fmla="*/ 0 h 478821"/>
                  <a:gd name="connsiteX5" fmla="*/ 33719 w 806672"/>
                  <a:gd name="connsiteY5" fmla="*/ 0 h 478821"/>
                  <a:gd name="connsiteX6" fmla="*/ 0 w 806672"/>
                  <a:gd name="connsiteY6" fmla="*/ 33719 h 478821"/>
                  <a:gd name="connsiteX7" fmla="*/ 0 w 806672"/>
                  <a:gd name="connsiteY7" fmla="*/ 445103 h 478821"/>
                  <a:gd name="connsiteX8" fmla="*/ 33719 w 806672"/>
                  <a:gd name="connsiteY8" fmla="*/ 478822 h 478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6672" h="478821">
                    <a:moveTo>
                      <a:pt x="33719" y="478822"/>
                    </a:moveTo>
                    <a:lnTo>
                      <a:pt x="772954" y="478822"/>
                    </a:lnTo>
                    <a:cubicBezTo>
                      <a:pt x="791432" y="478822"/>
                      <a:pt x="806672" y="463677"/>
                      <a:pt x="806672" y="445103"/>
                    </a:cubicBezTo>
                    <a:lnTo>
                      <a:pt x="806672" y="33719"/>
                    </a:lnTo>
                    <a:cubicBezTo>
                      <a:pt x="806672" y="15240"/>
                      <a:pt x="791528" y="0"/>
                      <a:pt x="772954" y="0"/>
                    </a:cubicBezTo>
                    <a:lnTo>
                      <a:pt x="33719" y="0"/>
                    </a:lnTo>
                    <a:cubicBezTo>
                      <a:pt x="15240" y="0"/>
                      <a:pt x="0" y="15145"/>
                      <a:pt x="0" y="33719"/>
                    </a:cubicBezTo>
                    <a:lnTo>
                      <a:pt x="0" y="445103"/>
                    </a:lnTo>
                    <a:cubicBezTo>
                      <a:pt x="0" y="463582"/>
                      <a:pt x="15145" y="478822"/>
                      <a:pt x="33719" y="478822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21176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>
                <a:extLst>
                  <a:ext uri="{FF2B5EF4-FFF2-40B4-BE49-F238E27FC236}">
                    <a16:creationId xmlns:a16="http://schemas.microsoft.com/office/drawing/2014/main" id="{C8EC9243-E74D-6AB2-0D74-EF6512B65966}"/>
                  </a:ext>
                </a:extLst>
              </p:cNvPr>
              <p:cNvSpPr/>
              <p:nvPr/>
            </p:nvSpPr>
            <p:spPr>
              <a:xfrm>
                <a:off x="1121364" y="3272515"/>
                <a:ext cx="161588" cy="113608"/>
              </a:xfrm>
              <a:custGeom>
                <a:avLst/>
                <a:gdLst>
                  <a:gd name="connsiteX0" fmla="*/ 181200 w 188091"/>
                  <a:gd name="connsiteY0" fmla="*/ 132241 h 132241"/>
                  <a:gd name="connsiteX1" fmla="*/ 177390 w 188091"/>
                  <a:gd name="connsiteY1" fmla="*/ 131098 h 132241"/>
                  <a:gd name="connsiteX2" fmla="*/ 2987 w 188091"/>
                  <a:gd name="connsiteY2" fmla="*/ 12512 h 132241"/>
                  <a:gd name="connsiteX3" fmla="*/ 1177 w 188091"/>
                  <a:gd name="connsiteY3" fmla="*/ 2987 h 132241"/>
                  <a:gd name="connsiteX4" fmla="*/ 10702 w 188091"/>
                  <a:gd name="connsiteY4" fmla="*/ 1177 h 132241"/>
                  <a:gd name="connsiteX5" fmla="*/ 185105 w 188091"/>
                  <a:gd name="connsiteY5" fmla="*/ 119668 h 132241"/>
                  <a:gd name="connsiteX6" fmla="*/ 186915 w 188091"/>
                  <a:gd name="connsiteY6" fmla="*/ 129193 h 132241"/>
                  <a:gd name="connsiteX7" fmla="*/ 181200 w 188091"/>
                  <a:gd name="connsiteY7" fmla="*/ 132241 h 132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8091" h="132241">
                    <a:moveTo>
                      <a:pt x="181200" y="132241"/>
                    </a:moveTo>
                    <a:cubicBezTo>
                      <a:pt x="179866" y="132241"/>
                      <a:pt x="178533" y="131860"/>
                      <a:pt x="177390" y="131098"/>
                    </a:cubicBezTo>
                    <a:lnTo>
                      <a:pt x="2987" y="12512"/>
                    </a:lnTo>
                    <a:cubicBezTo>
                      <a:pt x="-156" y="10416"/>
                      <a:pt x="-918" y="6130"/>
                      <a:pt x="1177" y="2987"/>
                    </a:cubicBezTo>
                    <a:cubicBezTo>
                      <a:pt x="3273" y="-156"/>
                      <a:pt x="7559" y="-918"/>
                      <a:pt x="10702" y="1177"/>
                    </a:cubicBezTo>
                    <a:lnTo>
                      <a:pt x="185105" y="119668"/>
                    </a:lnTo>
                    <a:cubicBezTo>
                      <a:pt x="188248" y="121764"/>
                      <a:pt x="189010" y="126050"/>
                      <a:pt x="186915" y="129193"/>
                    </a:cubicBezTo>
                    <a:cubicBezTo>
                      <a:pt x="185581" y="131193"/>
                      <a:pt x="183390" y="132241"/>
                      <a:pt x="181200" y="132241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A9C55453-09AB-1AA1-369A-B49A6BF3C8F9}"/>
                  </a:ext>
                </a:extLst>
              </p:cNvPr>
              <p:cNvSpPr/>
              <p:nvPr/>
            </p:nvSpPr>
            <p:spPr>
              <a:xfrm>
                <a:off x="1568887" y="3270796"/>
                <a:ext cx="181064" cy="126864"/>
              </a:xfrm>
              <a:custGeom>
                <a:avLst/>
                <a:gdLst>
                  <a:gd name="connsiteX0" fmla="*/ 6892 w 210761"/>
                  <a:gd name="connsiteY0" fmla="*/ 147672 h 147671"/>
                  <a:gd name="connsiteX1" fmla="*/ 1177 w 210761"/>
                  <a:gd name="connsiteY1" fmla="*/ 144624 h 147671"/>
                  <a:gd name="connsiteX2" fmla="*/ 2987 w 210761"/>
                  <a:gd name="connsiteY2" fmla="*/ 135099 h 147671"/>
                  <a:gd name="connsiteX3" fmla="*/ 200059 w 210761"/>
                  <a:gd name="connsiteY3" fmla="*/ 1177 h 147671"/>
                  <a:gd name="connsiteX4" fmla="*/ 209584 w 210761"/>
                  <a:gd name="connsiteY4" fmla="*/ 2987 h 147671"/>
                  <a:gd name="connsiteX5" fmla="*/ 207774 w 210761"/>
                  <a:gd name="connsiteY5" fmla="*/ 12512 h 147671"/>
                  <a:gd name="connsiteX6" fmla="*/ 10702 w 210761"/>
                  <a:gd name="connsiteY6" fmla="*/ 146433 h 147671"/>
                  <a:gd name="connsiteX7" fmla="*/ 6892 w 210761"/>
                  <a:gd name="connsiteY7" fmla="*/ 147672 h 14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761" h="147671">
                    <a:moveTo>
                      <a:pt x="6892" y="147672"/>
                    </a:moveTo>
                    <a:cubicBezTo>
                      <a:pt x="4701" y="147672"/>
                      <a:pt x="2511" y="146624"/>
                      <a:pt x="1177" y="144624"/>
                    </a:cubicBezTo>
                    <a:cubicBezTo>
                      <a:pt x="-918" y="141480"/>
                      <a:pt x="-156" y="137194"/>
                      <a:pt x="2987" y="135099"/>
                    </a:cubicBezTo>
                    <a:lnTo>
                      <a:pt x="200059" y="1177"/>
                    </a:lnTo>
                    <a:cubicBezTo>
                      <a:pt x="203202" y="-918"/>
                      <a:pt x="207489" y="-156"/>
                      <a:pt x="209584" y="2987"/>
                    </a:cubicBezTo>
                    <a:cubicBezTo>
                      <a:pt x="211680" y="6130"/>
                      <a:pt x="210918" y="10416"/>
                      <a:pt x="207774" y="12512"/>
                    </a:cubicBezTo>
                    <a:lnTo>
                      <a:pt x="10702" y="146433"/>
                    </a:lnTo>
                    <a:cubicBezTo>
                      <a:pt x="9559" y="147291"/>
                      <a:pt x="8226" y="147672"/>
                      <a:pt x="6892" y="147672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>
                <a:extLst>
                  <a:ext uri="{FF2B5EF4-FFF2-40B4-BE49-F238E27FC236}">
                    <a16:creationId xmlns:a16="http://schemas.microsoft.com/office/drawing/2014/main" id="{65E19D2E-DCE2-AA69-91BC-F0890D4560D4}"/>
                  </a:ext>
                </a:extLst>
              </p:cNvPr>
              <p:cNvSpPr/>
              <p:nvPr/>
            </p:nvSpPr>
            <p:spPr>
              <a:xfrm>
                <a:off x="1363198" y="3374257"/>
                <a:ext cx="127735" cy="129780"/>
              </a:xfrm>
              <a:custGeom>
                <a:avLst/>
                <a:gdLst>
                  <a:gd name="connsiteX0" fmla="*/ 91154 w 148685"/>
                  <a:gd name="connsiteY0" fmla="*/ 95155 h 151066"/>
                  <a:gd name="connsiteX1" fmla="*/ 90678 w 148685"/>
                  <a:gd name="connsiteY1" fmla="*/ 95155 h 151066"/>
                  <a:gd name="connsiteX2" fmla="*/ 64294 w 148685"/>
                  <a:gd name="connsiteY2" fmla="*/ 117062 h 151066"/>
                  <a:gd name="connsiteX3" fmla="*/ 44005 w 148685"/>
                  <a:gd name="connsiteY3" fmla="*/ 107728 h 151066"/>
                  <a:gd name="connsiteX4" fmla="*/ 36290 w 148685"/>
                  <a:gd name="connsiteY4" fmla="*/ 82677 h 151066"/>
                  <a:gd name="connsiteX5" fmla="*/ 46958 w 148685"/>
                  <a:gd name="connsiteY5" fmla="*/ 48101 h 151066"/>
                  <a:gd name="connsiteX6" fmla="*/ 74867 w 148685"/>
                  <a:gd name="connsiteY6" fmla="*/ 34385 h 151066"/>
                  <a:gd name="connsiteX7" fmla="*/ 86677 w 148685"/>
                  <a:gd name="connsiteY7" fmla="*/ 37814 h 151066"/>
                  <a:gd name="connsiteX8" fmla="*/ 93345 w 148685"/>
                  <a:gd name="connsiteY8" fmla="*/ 46387 h 151066"/>
                  <a:gd name="connsiteX9" fmla="*/ 93726 w 148685"/>
                  <a:gd name="connsiteY9" fmla="*/ 46387 h 151066"/>
                  <a:gd name="connsiteX10" fmla="*/ 94678 w 148685"/>
                  <a:gd name="connsiteY10" fmla="*/ 35814 h 151066"/>
                  <a:gd name="connsiteX11" fmla="*/ 106204 w 148685"/>
                  <a:gd name="connsiteY11" fmla="*/ 35814 h 151066"/>
                  <a:gd name="connsiteX12" fmla="*/ 101918 w 148685"/>
                  <a:gd name="connsiteY12" fmla="*/ 87439 h 151066"/>
                  <a:gd name="connsiteX13" fmla="*/ 112871 w 148685"/>
                  <a:gd name="connsiteY13" fmla="*/ 106489 h 151066"/>
                  <a:gd name="connsiteX14" fmla="*/ 129349 w 148685"/>
                  <a:gd name="connsiteY14" fmla="*/ 95726 h 151066"/>
                  <a:gd name="connsiteX15" fmla="*/ 135922 w 148685"/>
                  <a:gd name="connsiteY15" fmla="*/ 67818 h 151066"/>
                  <a:gd name="connsiteX16" fmla="*/ 119920 w 148685"/>
                  <a:gd name="connsiteY16" fmla="*/ 26479 h 151066"/>
                  <a:gd name="connsiteX17" fmla="*/ 75533 w 148685"/>
                  <a:gd name="connsiteY17" fmla="*/ 10477 h 151066"/>
                  <a:gd name="connsiteX18" fmla="*/ 30385 w 148685"/>
                  <a:gd name="connsiteY18" fmla="*/ 29623 h 151066"/>
                  <a:gd name="connsiteX19" fmla="*/ 12573 w 148685"/>
                  <a:gd name="connsiteY19" fmla="*/ 77438 h 151066"/>
                  <a:gd name="connsiteX20" fmla="*/ 29527 w 148685"/>
                  <a:gd name="connsiteY20" fmla="*/ 123063 h 151066"/>
                  <a:gd name="connsiteX21" fmla="*/ 75247 w 148685"/>
                  <a:gd name="connsiteY21" fmla="*/ 140399 h 151066"/>
                  <a:gd name="connsiteX22" fmla="*/ 114109 w 148685"/>
                  <a:gd name="connsiteY22" fmla="*/ 132874 h 151066"/>
                  <a:gd name="connsiteX23" fmla="*/ 114109 w 148685"/>
                  <a:gd name="connsiteY23" fmla="*/ 144304 h 151066"/>
                  <a:gd name="connsiteX24" fmla="*/ 74390 w 148685"/>
                  <a:gd name="connsiteY24" fmla="*/ 151067 h 151066"/>
                  <a:gd name="connsiteX25" fmla="*/ 20479 w 148685"/>
                  <a:gd name="connsiteY25" fmla="*/ 130874 h 151066"/>
                  <a:gd name="connsiteX26" fmla="*/ 0 w 148685"/>
                  <a:gd name="connsiteY26" fmla="*/ 78010 h 151066"/>
                  <a:gd name="connsiteX27" fmla="*/ 21526 w 148685"/>
                  <a:gd name="connsiteY27" fmla="*/ 22193 h 151066"/>
                  <a:gd name="connsiteX28" fmla="*/ 76391 w 148685"/>
                  <a:gd name="connsiteY28" fmla="*/ 0 h 151066"/>
                  <a:gd name="connsiteX29" fmla="*/ 128206 w 148685"/>
                  <a:gd name="connsiteY29" fmla="*/ 18574 h 151066"/>
                  <a:gd name="connsiteX30" fmla="*/ 148685 w 148685"/>
                  <a:gd name="connsiteY30" fmla="*/ 67056 h 151066"/>
                  <a:gd name="connsiteX31" fmla="*/ 137922 w 148685"/>
                  <a:gd name="connsiteY31" fmla="*/ 102965 h 151066"/>
                  <a:gd name="connsiteX32" fmla="*/ 111538 w 148685"/>
                  <a:gd name="connsiteY32" fmla="*/ 116967 h 151066"/>
                  <a:gd name="connsiteX33" fmla="*/ 91154 w 148685"/>
                  <a:gd name="connsiteY33" fmla="*/ 95155 h 151066"/>
                  <a:gd name="connsiteX34" fmla="*/ 74676 w 148685"/>
                  <a:gd name="connsiteY34" fmla="*/ 45149 h 151066"/>
                  <a:gd name="connsiteX35" fmla="*/ 56197 w 148685"/>
                  <a:gd name="connsiteY35" fmla="*/ 56007 h 151066"/>
                  <a:gd name="connsiteX36" fmla="*/ 49149 w 148685"/>
                  <a:gd name="connsiteY36" fmla="*/ 82963 h 151066"/>
                  <a:gd name="connsiteX37" fmla="*/ 53912 w 148685"/>
                  <a:gd name="connsiteY37" fmla="*/ 100108 h 151066"/>
                  <a:gd name="connsiteX38" fmla="*/ 66580 w 148685"/>
                  <a:gd name="connsiteY38" fmla="*/ 106394 h 151066"/>
                  <a:gd name="connsiteX39" fmla="*/ 84677 w 148685"/>
                  <a:gd name="connsiteY39" fmla="*/ 95059 h 151066"/>
                  <a:gd name="connsiteX40" fmla="*/ 91345 w 148685"/>
                  <a:gd name="connsiteY40" fmla="*/ 64960 h 151066"/>
                  <a:gd name="connsiteX41" fmla="*/ 74676 w 148685"/>
                  <a:gd name="connsiteY41" fmla="*/ 45149 h 151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8685" h="151066">
                    <a:moveTo>
                      <a:pt x="91154" y="95155"/>
                    </a:moveTo>
                    <a:lnTo>
                      <a:pt x="90678" y="95155"/>
                    </a:lnTo>
                    <a:cubicBezTo>
                      <a:pt x="86201" y="109728"/>
                      <a:pt x="77438" y="117062"/>
                      <a:pt x="64294" y="117062"/>
                    </a:cubicBezTo>
                    <a:cubicBezTo>
                      <a:pt x="55912" y="117062"/>
                      <a:pt x="49149" y="113919"/>
                      <a:pt x="44005" y="107728"/>
                    </a:cubicBezTo>
                    <a:cubicBezTo>
                      <a:pt x="38862" y="101537"/>
                      <a:pt x="36290" y="93154"/>
                      <a:pt x="36290" y="82677"/>
                    </a:cubicBezTo>
                    <a:cubicBezTo>
                      <a:pt x="36290" y="68771"/>
                      <a:pt x="39815" y="57341"/>
                      <a:pt x="46958" y="48101"/>
                    </a:cubicBezTo>
                    <a:cubicBezTo>
                      <a:pt x="54007" y="38957"/>
                      <a:pt x="63341" y="34385"/>
                      <a:pt x="74867" y="34385"/>
                    </a:cubicBezTo>
                    <a:cubicBezTo>
                      <a:pt x="79248" y="34385"/>
                      <a:pt x="83248" y="35528"/>
                      <a:pt x="86677" y="37814"/>
                    </a:cubicBezTo>
                    <a:cubicBezTo>
                      <a:pt x="90106" y="40100"/>
                      <a:pt x="92393" y="42958"/>
                      <a:pt x="93345" y="46387"/>
                    </a:cubicBezTo>
                    <a:lnTo>
                      <a:pt x="93726" y="46387"/>
                    </a:lnTo>
                    <a:cubicBezTo>
                      <a:pt x="93821" y="44672"/>
                      <a:pt x="94202" y="41148"/>
                      <a:pt x="94678" y="35814"/>
                    </a:cubicBezTo>
                    <a:lnTo>
                      <a:pt x="106204" y="35814"/>
                    </a:lnTo>
                    <a:cubicBezTo>
                      <a:pt x="103346" y="69628"/>
                      <a:pt x="101918" y="86773"/>
                      <a:pt x="101918" y="87439"/>
                    </a:cubicBezTo>
                    <a:cubicBezTo>
                      <a:pt x="101918" y="100108"/>
                      <a:pt x="105537" y="106489"/>
                      <a:pt x="112871" y="106489"/>
                    </a:cubicBezTo>
                    <a:cubicBezTo>
                      <a:pt x="119539" y="106489"/>
                      <a:pt x="124968" y="102870"/>
                      <a:pt x="129349" y="95726"/>
                    </a:cubicBezTo>
                    <a:cubicBezTo>
                      <a:pt x="133731" y="88583"/>
                      <a:pt x="135922" y="79248"/>
                      <a:pt x="135922" y="67818"/>
                    </a:cubicBezTo>
                    <a:cubicBezTo>
                      <a:pt x="135922" y="50959"/>
                      <a:pt x="130588" y="37147"/>
                      <a:pt x="119920" y="26479"/>
                    </a:cubicBezTo>
                    <a:cubicBezTo>
                      <a:pt x="109252" y="15812"/>
                      <a:pt x="94488" y="10477"/>
                      <a:pt x="75533" y="10477"/>
                    </a:cubicBezTo>
                    <a:cubicBezTo>
                      <a:pt x="57341" y="10477"/>
                      <a:pt x="42291" y="16859"/>
                      <a:pt x="30385" y="29623"/>
                    </a:cubicBezTo>
                    <a:cubicBezTo>
                      <a:pt x="18478" y="42386"/>
                      <a:pt x="12573" y="58293"/>
                      <a:pt x="12573" y="77438"/>
                    </a:cubicBezTo>
                    <a:cubicBezTo>
                      <a:pt x="12573" y="96298"/>
                      <a:pt x="18193" y="111442"/>
                      <a:pt x="29527" y="123063"/>
                    </a:cubicBezTo>
                    <a:cubicBezTo>
                      <a:pt x="40862" y="134588"/>
                      <a:pt x="56102" y="140399"/>
                      <a:pt x="75247" y="140399"/>
                    </a:cubicBezTo>
                    <a:cubicBezTo>
                      <a:pt x="90392" y="140399"/>
                      <a:pt x="103346" y="137922"/>
                      <a:pt x="114109" y="132874"/>
                    </a:cubicBezTo>
                    <a:lnTo>
                      <a:pt x="114109" y="144304"/>
                    </a:lnTo>
                    <a:cubicBezTo>
                      <a:pt x="103537" y="148876"/>
                      <a:pt x="90297" y="151067"/>
                      <a:pt x="74390" y="151067"/>
                    </a:cubicBezTo>
                    <a:cubicBezTo>
                      <a:pt x="52102" y="151067"/>
                      <a:pt x="34099" y="144304"/>
                      <a:pt x="20479" y="130874"/>
                    </a:cubicBezTo>
                    <a:cubicBezTo>
                      <a:pt x="6858" y="117443"/>
                      <a:pt x="0" y="99822"/>
                      <a:pt x="0" y="78010"/>
                    </a:cubicBezTo>
                    <a:cubicBezTo>
                      <a:pt x="0" y="55531"/>
                      <a:pt x="7144" y="36957"/>
                      <a:pt x="21526" y="22193"/>
                    </a:cubicBezTo>
                    <a:cubicBezTo>
                      <a:pt x="35814" y="7429"/>
                      <a:pt x="54102" y="0"/>
                      <a:pt x="76391" y="0"/>
                    </a:cubicBezTo>
                    <a:cubicBezTo>
                      <a:pt x="97250" y="0"/>
                      <a:pt x="114491" y="6191"/>
                      <a:pt x="128206" y="18574"/>
                    </a:cubicBezTo>
                    <a:cubicBezTo>
                      <a:pt x="141922" y="30956"/>
                      <a:pt x="148685" y="47149"/>
                      <a:pt x="148685" y="67056"/>
                    </a:cubicBezTo>
                    <a:cubicBezTo>
                      <a:pt x="148685" y="81629"/>
                      <a:pt x="145066" y="93631"/>
                      <a:pt x="137922" y="102965"/>
                    </a:cubicBezTo>
                    <a:cubicBezTo>
                      <a:pt x="130683" y="112300"/>
                      <a:pt x="121920" y="116967"/>
                      <a:pt x="111538" y="116967"/>
                    </a:cubicBezTo>
                    <a:cubicBezTo>
                      <a:pt x="98012" y="117062"/>
                      <a:pt x="91249" y="109728"/>
                      <a:pt x="91154" y="95155"/>
                    </a:cubicBezTo>
                    <a:close/>
                    <a:moveTo>
                      <a:pt x="74676" y="45149"/>
                    </a:moveTo>
                    <a:cubicBezTo>
                      <a:pt x="67056" y="45149"/>
                      <a:pt x="60960" y="48768"/>
                      <a:pt x="56197" y="56007"/>
                    </a:cubicBezTo>
                    <a:cubicBezTo>
                      <a:pt x="51530" y="63246"/>
                      <a:pt x="49149" y="72200"/>
                      <a:pt x="49149" y="82963"/>
                    </a:cubicBezTo>
                    <a:cubicBezTo>
                      <a:pt x="49149" y="90202"/>
                      <a:pt x="50768" y="95917"/>
                      <a:pt x="53912" y="100108"/>
                    </a:cubicBezTo>
                    <a:cubicBezTo>
                      <a:pt x="57055" y="104299"/>
                      <a:pt x="61246" y="106394"/>
                      <a:pt x="66580" y="106394"/>
                    </a:cubicBezTo>
                    <a:cubicBezTo>
                      <a:pt x="74200" y="106394"/>
                      <a:pt x="80200" y="102584"/>
                      <a:pt x="84677" y="95059"/>
                    </a:cubicBezTo>
                    <a:cubicBezTo>
                      <a:pt x="89154" y="87439"/>
                      <a:pt x="91345" y="77438"/>
                      <a:pt x="91345" y="64960"/>
                    </a:cubicBezTo>
                    <a:cubicBezTo>
                      <a:pt x="91345" y="51721"/>
                      <a:pt x="85820" y="45149"/>
                      <a:pt x="74676" y="45149"/>
                    </a:cubicBezTo>
                    <a:close/>
                  </a:path>
                </a:pathLst>
              </a:custGeom>
              <a:solidFill>
                <a:srgbClr val="2117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35BBD40E-DDCC-08DF-27FF-F6C36CB8B206}"/>
                  </a:ext>
                </a:extLst>
              </p:cNvPr>
              <p:cNvSpPr/>
              <p:nvPr/>
            </p:nvSpPr>
            <p:spPr>
              <a:xfrm>
                <a:off x="3024977" y="3103485"/>
                <a:ext cx="58589" cy="58589"/>
              </a:xfrm>
              <a:custGeom>
                <a:avLst/>
                <a:gdLst>
                  <a:gd name="connsiteX0" fmla="*/ 68199 w 68198"/>
                  <a:gd name="connsiteY0" fmla="*/ 34100 h 68199"/>
                  <a:gd name="connsiteX1" fmla="*/ 34099 w 68198"/>
                  <a:gd name="connsiteY1" fmla="*/ 68199 h 68199"/>
                  <a:gd name="connsiteX2" fmla="*/ 0 w 68198"/>
                  <a:gd name="connsiteY2" fmla="*/ 34100 h 68199"/>
                  <a:gd name="connsiteX3" fmla="*/ 34099 w 68198"/>
                  <a:gd name="connsiteY3" fmla="*/ 0 h 68199"/>
                  <a:gd name="connsiteX4" fmla="*/ 68199 w 68198"/>
                  <a:gd name="connsiteY4" fmla="*/ 3410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98" h="68199">
                    <a:moveTo>
                      <a:pt x="68199" y="34100"/>
                    </a:moveTo>
                    <a:cubicBezTo>
                      <a:pt x="68199" y="52959"/>
                      <a:pt x="52959" y="68199"/>
                      <a:pt x="34099" y="68199"/>
                    </a:cubicBezTo>
                    <a:cubicBezTo>
                      <a:pt x="15240" y="68199"/>
                      <a:pt x="0" y="52959"/>
                      <a:pt x="0" y="34100"/>
                    </a:cubicBezTo>
                    <a:cubicBezTo>
                      <a:pt x="0" y="15240"/>
                      <a:pt x="15240" y="0"/>
                      <a:pt x="34099" y="0"/>
                    </a:cubicBezTo>
                    <a:cubicBezTo>
                      <a:pt x="52864" y="0"/>
                      <a:pt x="68199" y="15240"/>
                      <a:pt x="68199" y="34100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15094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023807FA-197D-00BC-A017-C61DFBBE33B9}"/>
                  </a:ext>
                </a:extLst>
              </p:cNvPr>
              <p:cNvSpPr/>
              <p:nvPr/>
            </p:nvSpPr>
            <p:spPr>
              <a:xfrm>
                <a:off x="3749489" y="2346815"/>
                <a:ext cx="91647" cy="91647"/>
              </a:xfrm>
              <a:custGeom>
                <a:avLst/>
                <a:gdLst>
                  <a:gd name="connsiteX0" fmla="*/ 106680 w 106679"/>
                  <a:gd name="connsiteY0" fmla="*/ 53340 h 106679"/>
                  <a:gd name="connsiteX1" fmla="*/ 53340 w 106679"/>
                  <a:gd name="connsiteY1" fmla="*/ 106680 h 106679"/>
                  <a:gd name="connsiteX2" fmla="*/ 0 w 106679"/>
                  <a:gd name="connsiteY2" fmla="*/ 53340 h 106679"/>
                  <a:gd name="connsiteX3" fmla="*/ 53340 w 106679"/>
                  <a:gd name="connsiteY3" fmla="*/ 0 h 106679"/>
                  <a:gd name="connsiteX4" fmla="*/ 106680 w 106679"/>
                  <a:gd name="connsiteY4" fmla="*/ 53340 h 10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79" h="106679">
                    <a:moveTo>
                      <a:pt x="106680" y="53340"/>
                    </a:moveTo>
                    <a:cubicBezTo>
                      <a:pt x="106680" y="82772"/>
                      <a:pt x="82772" y="106680"/>
                      <a:pt x="53340" y="106680"/>
                    </a:cubicBezTo>
                    <a:cubicBezTo>
                      <a:pt x="23908" y="106680"/>
                      <a:pt x="0" y="82772"/>
                      <a:pt x="0" y="53340"/>
                    </a:cubicBezTo>
                    <a:cubicBezTo>
                      <a:pt x="0" y="23908"/>
                      <a:pt x="23908" y="0"/>
                      <a:pt x="53340" y="0"/>
                    </a:cubicBezTo>
                    <a:cubicBezTo>
                      <a:pt x="82772" y="0"/>
                      <a:pt x="106680" y="23908"/>
                      <a:pt x="106680" y="53340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15094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00D0C0C8-508B-6DA2-295A-C1B4BC4B2F89}"/>
                  </a:ext>
                </a:extLst>
              </p:cNvPr>
              <p:cNvSpPr/>
              <p:nvPr/>
            </p:nvSpPr>
            <p:spPr>
              <a:xfrm>
                <a:off x="1533074" y="3007336"/>
                <a:ext cx="83301" cy="83301"/>
              </a:xfrm>
              <a:custGeom>
                <a:avLst/>
                <a:gdLst>
                  <a:gd name="connsiteX0" fmla="*/ 96965 w 96964"/>
                  <a:gd name="connsiteY0" fmla="*/ 48482 h 96964"/>
                  <a:gd name="connsiteX1" fmla="*/ 48482 w 96964"/>
                  <a:gd name="connsiteY1" fmla="*/ 96965 h 96964"/>
                  <a:gd name="connsiteX2" fmla="*/ 0 w 96964"/>
                  <a:gd name="connsiteY2" fmla="*/ 48482 h 96964"/>
                  <a:gd name="connsiteX3" fmla="*/ 48482 w 96964"/>
                  <a:gd name="connsiteY3" fmla="*/ 0 h 96964"/>
                  <a:gd name="connsiteX4" fmla="*/ 96965 w 96964"/>
                  <a:gd name="connsiteY4" fmla="*/ 48482 h 96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64" h="96964">
                    <a:moveTo>
                      <a:pt x="96965" y="48482"/>
                    </a:moveTo>
                    <a:cubicBezTo>
                      <a:pt x="96965" y="75248"/>
                      <a:pt x="75248" y="96965"/>
                      <a:pt x="48482" y="96965"/>
                    </a:cubicBezTo>
                    <a:cubicBezTo>
                      <a:pt x="21717" y="96965"/>
                      <a:pt x="0" y="75248"/>
                      <a:pt x="0" y="48482"/>
                    </a:cubicBezTo>
                    <a:cubicBezTo>
                      <a:pt x="0" y="21717"/>
                      <a:pt x="21717" y="0"/>
                      <a:pt x="48482" y="0"/>
                    </a:cubicBezTo>
                    <a:cubicBezTo>
                      <a:pt x="75343" y="95"/>
                      <a:pt x="96965" y="21717"/>
                      <a:pt x="96965" y="48482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15094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任意多边形: 形状 168">
                <a:extLst>
                  <a:ext uri="{FF2B5EF4-FFF2-40B4-BE49-F238E27FC236}">
                    <a16:creationId xmlns:a16="http://schemas.microsoft.com/office/drawing/2014/main" id="{468180C1-7A6D-4E84-0E70-A5DEBE5915EC}"/>
                  </a:ext>
                </a:extLst>
              </p:cNvPr>
              <p:cNvSpPr/>
              <p:nvPr/>
            </p:nvSpPr>
            <p:spPr>
              <a:xfrm>
                <a:off x="5052530" y="3304865"/>
                <a:ext cx="58753" cy="58753"/>
              </a:xfrm>
              <a:custGeom>
                <a:avLst/>
                <a:gdLst>
                  <a:gd name="connsiteX0" fmla="*/ 68389 w 68389"/>
                  <a:gd name="connsiteY0" fmla="*/ 34195 h 68389"/>
                  <a:gd name="connsiteX1" fmla="*/ 34195 w 68389"/>
                  <a:gd name="connsiteY1" fmla="*/ 68390 h 68389"/>
                  <a:gd name="connsiteX2" fmla="*/ 0 w 68389"/>
                  <a:gd name="connsiteY2" fmla="*/ 34195 h 68389"/>
                  <a:gd name="connsiteX3" fmla="*/ 34195 w 68389"/>
                  <a:gd name="connsiteY3" fmla="*/ 0 h 68389"/>
                  <a:gd name="connsiteX4" fmla="*/ 68389 w 68389"/>
                  <a:gd name="connsiteY4" fmla="*/ 34195 h 6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389" h="68389">
                    <a:moveTo>
                      <a:pt x="68389" y="34195"/>
                    </a:moveTo>
                    <a:cubicBezTo>
                      <a:pt x="68389" y="53054"/>
                      <a:pt x="53054" y="68390"/>
                      <a:pt x="34195" y="68390"/>
                    </a:cubicBezTo>
                    <a:cubicBezTo>
                      <a:pt x="15335" y="68390"/>
                      <a:pt x="0" y="53054"/>
                      <a:pt x="0" y="34195"/>
                    </a:cubicBezTo>
                    <a:cubicBezTo>
                      <a:pt x="0" y="15335"/>
                      <a:pt x="15335" y="0"/>
                      <a:pt x="34195" y="0"/>
                    </a:cubicBezTo>
                    <a:cubicBezTo>
                      <a:pt x="53054" y="95"/>
                      <a:pt x="68389" y="15335"/>
                      <a:pt x="68389" y="34195"/>
                    </a:cubicBezTo>
                    <a:close/>
                  </a:path>
                </a:pathLst>
              </a:custGeom>
              <a:noFill/>
              <a:ln w="13732" cap="rnd">
                <a:solidFill>
                  <a:srgbClr val="15094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E71D9D0-3EDF-3463-D921-A95DE5CA0F4A}"/>
                </a:ext>
              </a:extLst>
            </p:cNvPr>
            <p:cNvSpPr txBox="1"/>
            <p:nvPr/>
          </p:nvSpPr>
          <p:spPr>
            <a:xfrm>
              <a:off x="2848174" y="941585"/>
              <a:ext cx="6441772" cy="814033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 defTabSz="978408">
                <a:spcAft>
                  <a:spcPts val="600"/>
                </a:spcAft>
              </a:pPr>
              <a:r>
                <a:rPr lang="zh-CN" altLang="en-US" sz="3424" b="1" dirty="0"/>
                <a:t>目录</a:t>
              </a:r>
              <a:endParaRPr lang="zh-CN" altLang="en-US" sz="2000" b="1" dirty="0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4352CB6-77CA-FEAD-0A30-E61698A30C29}"/>
                </a:ext>
              </a:extLst>
            </p:cNvPr>
            <p:cNvGrpSpPr/>
            <p:nvPr/>
          </p:nvGrpSpPr>
          <p:grpSpPr>
            <a:xfrm>
              <a:off x="6151332" y="1674713"/>
              <a:ext cx="5040333" cy="661423"/>
              <a:chOff x="6151332" y="1674713"/>
              <a:chExt cx="5040333" cy="661423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E2E6B5FA-1430-4E21-7284-8048D9BB96B0}"/>
                  </a:ext>
                </a:extLst>
              </p:cNvPr>
              <p:cNvSpPr/>
              <p:nvPr/>
            </p:nvSpPr>
            <p:spPr>
              <a:xfrm>
                <a:off x="6151332" y="1674713"/>
                <a:ext cx="613289" cy="613289"/>
              </a:xfrm>
              <a:prstGeom prst="round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 defTabSz="978408">
                  <a:spcAft>
                    <a:spcPts val="600"/>
                  </a:spcAft>
                </a:pPr>
                <a:r>
                  <a:rPr lang="en-US" sz="2140" b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01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95C0BA6-511E-75D4-3938-C00E08D7FE97}"/>
                  </a:ext>
                </a:extLst>
              </p:cNvPr>
              <p:cNvSpPr txBox="1"/>
              <p:nvPr/>
            </p:nvSpPr>
            <p:spPr>
              <a:xfrm>
                <a:off x="7035301" y="1730086"/>
                <a:ext cx="4156364" cy="606050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defTabSz="978408">
                  <a:spcAft>
                    <a:spcPts val="600"/>
                  </a:spcAft>
                </a:pPr>
                <a:r>
                  <a:rPr lang="zh-CN" altLang="en-US" sz="1926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产品背景</a:t>
                </a:r>
                <a:endParaRPr lang="en-US" altLang="zh-CN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73F2690-5D7F-F18C-76A1-F549D17475F3}"/>
                </a:ext>
              </a:extLst>
            </p:cNvPr>
            <p:cNvGrpSpPr/>
            <p:nvPr/>
          </p:nvGrpSpPr>
          <p:grpSpPr>
            <a:xfrm>
              <a:off x="6151332" y="2488198"/>
              <a:ext cx="5039585" cy="646273"/>
              <a:chOff x="6151332" y="2488198"/>
              <a:chExt cx="5039585" cy="646273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6730F2F0-8351-3B63-9755-947B49AAE7AF}"/>
                  </a:ext>
                </a:extLst>
              </p:cNvPr>
              <p:cNvSpPr/>
              <p:nvPr/>
            </p:nvSpPr>
            <p:spPr>
              <a:xfrm>
                <a:off x="6151332" y="2488198"/>
                <a:ext cx="613289" cy="613289"/>
              </a:xfrm>
              <a:prstGeom prst="round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 defTabSz="978408">
                  <a:spcAft>
                    <a:spcPts val="600"/>
                  </a:spcAft>
                </a:pPr>
                <a:r>
                  <a:rPr lang="en-US" sz="2140" b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02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A75336-7579-AC11-AD99-D70F4C4BB1D7}"/>
                  </a:ext>
                </a:extLst>
              </p:cNvPr>
              <p:cNvSpPr txBox="1"/>
              <p:nvPr/>
            </p:nvSpPr>
            <p:spPr>
              <a:xfrm>
                <a:off x="7034553" y="2528421"/>
                <a:ext cx="4156364" cy="606050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defTabSz="978408">
                  <a:spcAft>
                    <a:spcPts val="600"/>
                  </a:spcAft>
                </a:pPr>
                <a:r>
                  <a:rPr lang="zh-CN" altLang="en-US" sz="1926" b="1"/>
                  <a:t>物联网系统架构图</a:t>
                </a:r>
                <a:endParaRPr lang="en-US" altLang="zh-CN" b="1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F05D47-90C1-7C7D-7A18-90FA5B87A818}"/>
                </a:ext>
              </a:extLst>
            </p:cNvPr>
            <p:cNvGrpSpPr/>
            <p:nvPr/>
          </p:nvGrpSpPr>
          <p:grpSpPr>
            <a:xfrm>
              <a:off x="6151332" y="4847653"/>
              <a:ext cx="5040333" cy="632944"/>
              <a:chOff x="6151332" y="4847653"/>
              <a:chExt cx="5040333" cy="63294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B8B0CE6-12FB-3076-576C-8502B3F91E6D}"/>
                  </a:ext>
                </a:extLst>
              </p:cNvPr>
              <p:cNvSpPr/>
              <p:nvPr/>
            </p:nvSpPr>
            <p:spPr>
              <a:xfrm>
                <a:off x="6151332" y="4867308"/>
                <a:ext cx="613289" cy="613289"/>
              </a:xfrm>
              <a:prstGeom prst="roundRect">
                <a:avLst/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 defTabSz="978408">
                  <a:spcAft>
                    <a:spcPts val="600"/>
                  </a:spcAft>
                </a:pPr>
                <a:r>
                  <a:rPr lang="en-US" sz="2140" b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en-US" sz="2140" b="1" dirty="0">
                    <a:solidFill>
                      <a:schemeClr val="bg1"/>
                    </a:solidFill>
                  </a:rPr>
                  <a:t>5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7F8B44-5E6F-3A47-913C-D5A40BDD438B}"/>
                  </a:ext>
                </a:extLst>
              </p:cNvPr>
              <p:cNvSpPr txBox="1"/>
              <p:nvPr/>
            </p:nvSpPr>
            <p:spPr>
              <a:xfrm>
                <a:off x="7035301" y="4847653"/>
                <a:ext cx="4156364" cy="606050"/>
              </a:xfrm>
              <a:prstGeom prst="roundRect">
                <a:avLst/>
              </a:prstGeom>
              <a:solidFill>
                <a:schemeClr val="accent1">
                  <a:alpha val="15000"/>
                </a:schemeClr>
              </a:solidFill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defTabSz="978408">
                  <a:spcAft>
                    <a:spcPts val="600"/>
                  </a:spcAft>
                </a:pPr>
                <a:r>
                  <a:rPr lang="zh-CN" altLang="en-US" sz="1926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用途与前景</a:t>
                </a:r>
                <a:endParaRPr lang="en-US" altLang="zh-CN" b="1" dirty="0"/>
              </a:p>
            </p:txBody>
          </p:sp>
        </p:grp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257276B-05FC-E618-EE30-20E5D5F90DF5}"/>
              </a:ext>
            </a:extLst>
          </p:cNvPr>
          <p:cNvSpPr/>
          <p:nvPr/>
        </p:nvSpPr>
        <p:spPr>
          <a:xfrm>
            <a:off x="6096000" y="4033786"/>
            <a:ext cx="659451" cy="659452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978408">
              <a:spcAft>
                <a:spcPts val="600"/>
              </a:spcAft>
            </a:pPr>
            <a:r>
              <a:rPr lang="en-US" sz="214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CAA20C-7999-E20E-2E17-EE4C71EA5771}"/>
              </a:ext>
            </a:extLst>
          </p:cNvPr>
          <p:cNvSpPr txBox="1"/>
          <p:nvPr/>
        </p:nvSpPr>
        <p:spPr>
          <a:xfrm>
            <a:off x="7046505" y="4012652"/>
            <a:ext cx="4469212" cy="651668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txBody>
          <a:bodyPr wrap="square" lIns="91440" tIns="45720" rIns="91440" bIns="45720" anchor="ctr" anchorCtr="0">
            <a:normAutofit/>
          </a:bodyPr>
          <a:lstStyle/>
          <a:p>
            <a:pPr defTabSz="978408">
              <a:spcAft>
                <a:spcPts val="600"/>
              </a:spcAft>
            </a:pPr>
            <a:r>
              <a:rPr lang="zh-CN" altLang="en-US" sz="2000" b="1"/>
              <a:t>项目创新</a:t>
            </a:r>
            <a:endParaRPr lang="en-US" altLang="zh-CN" sz="2000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187EA24-4BCE-97B0-EE31-AEDEAAE0E794}"/>
              </a:ext>
            </a:extLst>
          </p:cNvPr>
          <p:cNvSpPr/>
          <p:nvPr/>
        </p:nvSpPr>
        <p:spPr>
          <a:xfrm>
            <a:off x="6096000" y="3213171"/>
            <a:ext cx="659451" cy="659452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978408">
              <a:spcAft>
                <a:spcPts val="600"/>
              </a:spcAft>
            </a:pPr>
            <a:r>
              <a:rPr lang="en-US" sz="214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03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4618F90-20F3-A6A2-91C1-1590DD25AF34}"/>
              </a:ext>
            </a:extLst>
          </p:cNvPr>
          <p:cNvSpPr txBox="1"/>
          <p:nvPr/>
        </p:nvSpPr>
        <p:spPr>
          <a:xfrm>
            <a:off x="7046505" y="3192037"/>
            <a:ext cx="4469212" cy="651668"/>
          </a:xfrm>
          <a:prstGeom prst="roundRect">
            <a:avLst/>
          </a:prstGeom>
          <a:solidFill>
            <a:schemeClr val="accent1">
              <a:alpha val="15000"/>
            </a:schemeClr>
          </a:solidFill>
        </p:spPr>
        <p:txBody>
          <a:bodyPr wrap="square" lIns="91440" tIns="45720" rIns="91440" bIns="45720" anchor="ctr" anchorCtr="0">
            <a:normAutofit/>
          </a:bodyPr>
          <a:lstStyle/>
          <a:p>
            <a:pPr defTabSz="978408">
              <a:spcAft>
                <a:spcPts val="600"/>
              </a:spcAft>
            </a:pPr>
            <a:r>
              <a:rPr lang="zh-CN" altLang="en-US" sz="2000" b="1" dirty="0"/>
              <a:t>物联网系统流程图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558402" y="582434"/>
            <a:ext cx="4227633" cy="98666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CA218CA-5BB0-59F9-E62A-AABFA1A5700D}"/>
              </a:ext>
            </a:extLst>
          </p:cNvPr>
          <p:cNvSpPr txBox="1">
            <a:spLocks/>
          </p:cNvSpPr>
          <p:nvPr/>
        </p:nvSpPr>
        <p:spPr>
          <a:xfrm>
            <a:off x="5185912" y="316847"/>
            <a:ext cx="1820175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78408">
              <a:spcAft>
                <a:spcPts val="600"/>
              </a:spcAft>
            </a:pPr>
            <a:r>
              <a:rPr lang="zh-CN" altLang="en-US" dirty="0">
                <a:latin typeface="+mn-lt"/>
                <a:ea typeface="+mn-ea"/>
                <a:cs typeface="+mn-cs"/>
              </a:rPr>
              <a:t>产品背景</a:t>
            </a:r>
            <a:endParaRPr lang="en-US" altLang="zh-CN" sz="3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AF7E3E-B601-EBF0-135E-E8F3C3F01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7" y="1148356"/>
            <a:ext cx="3486707" cy="211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FE353F-DDA9-B41C-41AB-E027CBD4B83D}"/>
              </a:ext>
            </a:extLst>
          </p:cNvPr>
          <p:cNvSpPr txBox="1"/>
          <p:nvPr/>
        </p:nvSpPr>
        <p:spPr>
          <a:xfrm>
            <a:off x="5011439" y="1482546"/>
            <a:ext cx="4554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资源利用效率低下 </a:t>
            </a:r>
            <a:r>
              <a:rPr lang="en-US" altLang="zh-CN" b="1" dirty="0"/>
              <a:t>	</a:t>
            </a:r>
            <a:r>
              <a:rPr lang="zh-CN" altLang="en-US" b="1" dirty="0"/>
              <a:t>漫灌等灌溉方式，浪费大量水资源</a:t>
            </a:r>
            <a:endParaRPr lang="en-US" altLang="zh-CN" b="1" dirty="0"/>
          </a:p>
          <a:p>
            <a:r>
              <a:rPr lang="zh-CN" altLang="en-US" b="1" dirty="0"/>
              <a:t>水资源过多还可能导致</a:t>
            </a:r>
            <a:r>
              <a:rPr lang="zh-CN" altLang="en-US" b="1" u="sng" dirty="0"/>
              <a:t>土壤盐渍化</a:t>
            </a:r>
            <a:endParaRPr lang="zh-CN" altLang="en-US" b="1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FB36D56-4AF3-E08F-0CB9-3C0A5D9836D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844572" y="3360991"/>
            <a:ext cx="4812942" cy="82776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不同农作物对于土壤表层温度</a:t>
            </a:r>
            <a:endParaRPr lang="en-US" altLang="zh-CN" b="1" dirty="0"/>
          </a:p>
          <a:p>
            <a:r>
              <a:rPr lang="zh-CN" altLang="en-US" b="1" dirty="0"/>
              <a:t>要求各有不同</a:t>
            </a:r>
          </a:p>
        </p:txBody>
      </p:sp>
      <p:pic>
        <p:nvPicPr>
          <p:cNvPr id="12" name="图片 11" descr="图形用户界面, 网站&#10;&#10;描述已自动生成">
            <a:extLst>
              <a:ext uri="{FF2B5EF4-FFF2-40B4-BE49-F238E27FC236}">
                <a16:creationId xmlns:a16="http://schemas.microsoft.com/office/drawing/2014/main" id="{68FA3F35-15D0-6921-7C95-4FB49EDE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407" r="-5635" b="25240"/>
          <a:stretch/>
        </p:blipFill>
        <p:spPr>
          <a:xfrm>
            <a:off x="540687" y="4336674"/>
            <a:ext cx="3567390" cy="23415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76D6B2-4036-F969-1FED-4CAF845B820B}"/>
              </a:ext>
            </a:extLst>
          </p:cNvPr>
          <p:cNvSpPr txBox="1"/>
          <p:nvPr/>
        </p:nvSpPr>
        <p:spPr>
          <a:xfrm>
            <a:off x="4493087" y="6171821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价格</a:t>
            </a:r>
            <a:r>
              <a:rPr lang="zh-CN" altLang="en-US" b="1" u="sng" dirty="0"/>
              <a:t>昂贵</a:t>
            </a:r>
            <a:r>
              <a:rPr lang="zh-CN" altLang="en-US" b="1" dirty="0"/>
              <a:t>，普通农户使用率低</a:t>
            </a:r>
          </a:p>
        </p:txBody>
      </p:sp>
      <p:pic>
        <p:nvPicPr>
          <p:cNvPr id="4" name="图片 3" descr="电脑屏幕的照片上有文字">
            <a:extLst>
              <a:ext uri="{FF2B5EF4-FFF2-40B4-BE49-F238E27FC236}">
                <a16:creationId xmlns:a16="http://schemas.microsoft.com/office/drawing/2014/main" id="{5BFAA5C0-11B2-7DC6-B80C-4A91B40E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94" y="2671463"/>
            <a:ext cx="3090683" cy="2175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183FF-2760-B157-5BEE-CE1B91DD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AED9328-7853-BD7C-E6AF-8630D01C6589}"/>
              </a:ext>
            </a:extLst>
          </p:cNvPr>
          <p:cNvSpPr/>
          <p:nvPr/>
        </p:nvSpPr>
        <p:spPr>
          <a:xfrm>
            <a:off x="1762403" y="1450714"/>
            <a:ext cx="2752997" cy="2541348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78A3BF-44D4-94AE-F827-9005C4F9F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5" y="157828"/>
            <a:ext cx="12192000" cy="900113"/>
          </a:xfrm>
        </p:spPr>
        <p:txBody>
          <a:bodyPr/>
          <a:lstStyle/>
          <a:p>
            <a:pPr algn="ctr" defTabSz="978408">
              <a:spcAft>
                <a:spcPts val="600"/>
              </a:spcAft>
            </a:pPr>
            <a:r>
              <a:rPr lang="zh-CN" alt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物联网系统架构图</a:t>
            </a:r>
            <a:endParaRPr lang="en-US" altLang="zh-CN" b="1" dirty="0"/>
          </a:p>
        </p:txBody>
      </p:sp>
      <p:graphicFrame>
        <p:nvGraphicFramePr>
          <p:cNvPr id="209" name="图示 208">
            <a:extLst>
              <a:ext uri="{FF2B5EF4-FFF2-40B4-BE49-F238E27FC236}">
                <a16:creationId xmlns:a16="http://schemas.microsoft.com/office/drawing/2014/main" id="{0B670E7F-1A0A-53E3-AF4D-85BAEFBDF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215666"/>
              </p:ext>
            </p:extLst>
          </p:nvPr>
        </p:nvGraphicFramePr>
        <p:xfrm>
          <a:off x="423109" y="1450714"/>
          <a:ext cx="11345513" cy="5178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EF9D7D8-04BC-02E9-4B8E-5BA30AD22C38}"/>
              </a:ext>
            </a:extLst>
          </p:cNvPr>
          <p:cNvSpPr/>
          <p:nvPr/>
        </p:nvSpPr>
        <p:spPr>
          <a:xfrm>
            <a:off x="879974" y="2296894"/>
            <a:ext cx="1869143" cy="585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ESP8266</a:t>
            </a:r>
            <a:r>
              <a:rPr lang="zh-CN" altLang="en-US" dirty="0"/>
              <a:t>主控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5738D5D-173A-D556-BBFD-1AACEF02C5CA}"/>
              </a:ext>
            </a:extLst>
          </p:cNvPr>
          <p:cNvSpPr/>
          <p:nvPr/>
        </p:nvSpPr>
        <p:spPr>
          <a:xfrm>
            <a:off x="1043765" y="1597601"/>
            <a:ext cx="1541562" cy="3952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SHTC3</a:t>
            </a:r>
            <a:r>
              <a:rPr lang="zh-CN" altLang="en-US" sz="1400" dirty="0"/>
              <a:t>传感器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632678B-98A6-BEC9-EF3D-12356BB9A3E4}"/>
              </a:ext>
            </a:extLst>
          </p:cNvPr>
          <p:cNvSpPr/>
          <p:nvPr/>
        </p:nvSpPr>
        <p:spPr>
          <a:xfrm>
            <a:off x="707589" y="3186858"/>
            <a:ext cx="1082310" cy="32371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LED</a:t>
            </a:r>
            <a:r>
              <a:rPr lang="zh-CN" altLang="en-US" sz="1400" dirty="0"/>
              <a:t>灯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9D2F69E-A395-34A5-5682-A8A086B937E1}"/>
              </a:ext>
            </a:extLst>
          </p:cNvPr>
          <p:cNvSpPr/>
          <p:nvPr/>
        </p:nvSpPr>
        <p:spPr>
          <a:xfrm>
            <a:off x="1915582" y="3194876"/>
            <a:ext cx="1082310" cy="32371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SG90</a:t>
            </a:r>
            <a:r>
              <a:rPr lang="zh-CN" altLang="en-US" sz="1400" dirty="0"/>
              <a:t>舵机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0A61BE3-7CF9-CB68-7911-707B7BABCA8B}"/>
              </a:ext>
            </a:extLst>
          </p:cNvPr>
          <p:cNvSpPr/>
          <p:nvPr/>
        </p:nvSpPr>
        <p:spPr>
          <a:xfrm>
            <a:off x="1537508" y="2004531"/>
            <a:ext cx="142859" cy="3040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D36B931E-07EB-D88C-989C-9782FCC6E36D}"/>
              </a:ext>
            </a:extLst>
          </p:cNvPr>
          <p:cNvSpPr/>
          <p:nvPr/>
        </p:nvSpPr>
        <p:spPr>
          <a:xfrm rot="10800000">
            <a:off x="2025187" y="1982779"/>
            <a:ext cx="142858" cy="312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6F51E54-ED3D-2175-8A38-5EF03C0C9D30}"/>
              </a:ext>
            </a:extLst>
          </p:cNvPr>
          <p:cNvSpPr/>
          <p:nvPr/>
        </p:nvSpPr>
        <p:spPr>
          <a:xfrm>
            <a:off x="998720" y="2894859"/>
            <a:ext cx="142859" cy="3040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2FB74C2B-A957-3004-ABFF-E3190033A6B4}"/>
              </a:ext>
            </a:extLst>
          </p:cNvPr>
          <p:cNvSpPr/>
          <p:nvPr/>
        </p:nvSpPr>
        <p:spPr>
          <a:xfrm rot="10800000">
            <a:off x="1520448" y="2886841"/>
            <a:ext cx="142858" cy="312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D6C142F-2D51-0D36-EA67-1F7D357DF3B2}"/>
              </a:ext>
            </a:extLst>
          </p:cNvPr>
          <p:cNvSpPr/>
          <p:nvPr/>
        </p:nvSpPr>
        <p:spPr>
          <a:xfrm>
            <a:off x="2244117" y="2900514"/>
            <a:ext cx="142859" cy="3040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8CD20254-951E-5C6A-5426-0B19E535D63E}"/>
              </a:ext>
            </a:extLst>
          </p:cNvPr>
          <p:cNvSpPr/>
          <p:nvPr/>
        </p:nvSpPr>
        <p:spPr>
          <a:xfrm rot="10800000">
            <a:off x="2496394" y="2884903"/>
            <a:ext cx="142858" cy="312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C0EFE5-ABFD-6300-487B-BEEA25CB169D}"/>
              </a:ext>
            </a:extLst>
          </p:cNvPr>
          <p:cNvSpPr/>
          <p:nvPr/>
        </p:nvSpPr>
        <p:spPr>
          <a:xfrm>
            <a:off x="5490756" y="2052249"/>
            <a:ext cx="2065085" cy="675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阿里云物联网平台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49AA994-9078-D70A-9F2B-A5ACECC88ABC}"/>
              </a:ext>
            </a:extLst>
          </p:cNvPr>
          <p:cNvSpPr/>
          <p:nvPr/>
        </p:nvSpPr>
        <p:spPr>
          <a:xfrm>
            <a:off x="5279933" y="2882832"/>
            <a:ext cx="1218883" cy="46588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数据解析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7390ED2-37C6-976E-0054-8936FE5556AF}"/>
              </a:ext>
            </a:extLst>
          </p:cNvPr>
          <p:cNvSpPr/>
          <p:nvPr/>
        </p:nvSpPr>
        <p:spPr>
          <a:xfrm>
            <a:off x="6547347" y="2882831"/>
            <a:ext cx="1125070" cy="46588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协议交互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AA12062-94BD-9272-2106-5055247D8926}"/>
              </a:ext>
            </a:extLst>
          </p:cNvPr>
          <p:cNvSpPr/>
          <p:nvPr/>
        </p:nvSpPr>
        <p:spPr>
          <a:xfrm>
            <a:off x="3371801" y="1805378"/>
            <a:ext cx="619402" cy="126094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集成</a:t>
            </a:r>
            <a:r>
              <a:rPr lang="en-US" altLang="zh-CN" sz="1400" dirty="0" err="1"/>
              <a:t>WiFi</a:t>
            </a:r>
            <a:r>
              <a:rPr lang="zh-CN" altLang="en-US" sz="1400" dirty="0"/>
              <a:t>模块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548E752-88C2-35ED-7504-6E438C5A7C55}"/>
              </a:ext>
            </a:extLst>
          </p:cNvPr>
          <p:cNvSpPr/>
          <p:nvPr/>
        </p:nvSpPr>
        <p:spPr>
          <a:xfrm>
            <a:off x="3175618" y="3208578"/>
            <a:ext cx="461174" cy="32371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</a:t>
            </a:r>
            <a:endParaRPr lang="zh-CN" altLang="en-US" sz="1400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CA37BE4-CE2A-94DF-93CA-C638465034C6}"/>
              </a:ext>
            </a:extLst>
          </p:cNvPr>
          <p:cNvSpPr/>
          <p:nvPr/>
        </p:nvSpPr>
        <p:spPr>
          <a:xfrm>
            <a:off x="3715276" y="3208579"/>
            <a:ext cx="514999" cy="32371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STA</a:t>
            </a:r>
            <a:endParaRPr lang="zh-CN" altLang="en-US" sz="1200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D1AAF376-B110-319C-505E-79A9C8FA5106}"/>
              </a:ext>
            </a:extLst>
          </p:cNvPr>
          <p:cNvSpPr/>
          <p:nvPr/>
        </p:nvSpPr>
        <p:spPr>
          <a:xfrm rot="5400000">
            <a:off x="2982074" y="2188992"/>
            <a:ext cx="142862" cy="6194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00A3537-CAFF-0E23-E251-8A0F1BE4C63D}"/>
              </a:ext>
            </a:extLst>
          </p:cNvPr>
          <p:cNvSpPr/>
          <p:nvPr/>
        </p:nvSpPr>
        <p:spPr>
          <a:xfrm rot="16200000">
            <a:off x="2995836" y="2350433"/>
            <a:ext cx="142861" cy="6140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363EA6-74B3-1FAF-4E7A-670009DD3BE6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406205" y="3066327"/>
            <a:ext cx="134839" cy="1422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1778250-D0EB-F8A8-6BF8-CDE59E8A8BF1}"/>
              </a:ext>
            </a:extLst>
          </p:cNvPr>
          <p:cNvCxnSpPr>
            <a:cxnSpLocks/>
          </p:cNvCxnSpPr>
          <p:nvPr/>
        </p:nvCxnSpPr>
        <p:spPr>
          <a:xfrm>
            <a:off x="3814518" y="3066327"/>
            <a:ext cx="134839" cy="1382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8AA5FC-E454-D954-8182-01981C12183F}"/>
              </a:ext>
            </a:extLst>
          </p:cNvPr>
          <p:cNvGrpSpPr/>
          <p:nvPr/>
        </p:nvGrpSpPr>
        <p:grpSpPr>
          <a:xfrm>
            <a:off x="2957722" y="3711497"/>
            <a:ext cx="1711653" cy="1273546"/>
            <a:chOff x="2902668" y="3334358"/>
            <a:chExt cx="1711653" cy="1273546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D14F6100-ECB7-2688-0310-4CFBD7049731}"/>
                </a:ext>
              </a:extLst>
            </p:cNvPr>
            <p:cNvSpPr/>
            <p:nvPr/>
          </p:nvSpPr>
          <p:spPr>
            <a:xfrm>
              <a:off x="2902668" y="3334358"/>
              <a:ext cx="1711653" cy="1159173"/>
            </a:xfrm>
            <a:prstGeom prst="roundRect">
              <a:avLst>
                <a:gd name="adj" fmla="val 10000"/>
              </a:avLst>
            </a:prstGeom>
            <a:solidFill>
              <a:srgbClr val="3F299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592A962-864F-2DDA-9EF9-9ECE21A91A79}"/>
                </a:ext>
              </a:extLst>
            </p:cNvPr>
            <p:cNvSpPr txBox="1"/>
            <p:nvPr/>
          </p:nvSpPr>
          <p:spPr>
            <a:xfrm>
              <a:off x="3044574" y="3653797"/>
              <a:ext cx="14157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u="sng" dirty="0">
                  <a:solidFill>
                    <a:srgbClr val="92D050"/>
                  </a:solidFill>
                </a:rPr>
                <a:t>网络层</a:t>
              </a:r>
            </a:p>
            <a:p>
              <a:endParaRPr lang="zh-CN" altLang="en-US" sz="2400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525B245-6011-B249-1547-4077CE671CC9}"/>
              </a:ext>
            </a:extLst>
          </p:cNvPr>
          <p:cNvSpPr txBox="1"/>
          <p:nvPr/>
        </p:nvSpPr>
        <p:spPr>
          <a:xfrm>
            <a:off x="4307263" y="2459218"/>
            <a:ext cx="8491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上行数据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77589D1-34F2-760E-3969-D334BF2948AE}"/>
              </a:ext>
            </a:extLst>
          </p:cNvPr>
          <p:cNvSpPr/>
          <p:nvPr/>
        </p:nvSpPr>
        <p:spPr>
          <a:xfrm>
            <a:off x="9199910" y="2004531"/>
            <a:ext cx="2065085" cy="6758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智能农田环境系统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E9FCDE4-9C31-CA6D-66FF-26A238F4F5C7}"/>
              </a:ext>
            </a:extLst>
          </p:cNvPr>
          <p:cNvSpPr/>
          <p:nvPr/>
        </p:nvSpPr>
        <p:spPr>
          <a:xfrm>
            <a:off x="9171554" y="2961935"/>
            <a:ext cx="1037363" cy="46588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网页端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7E0FA2F-524E-7303-B1EB-EAA74ADC1510}"/>
              </a:ext>
            </a:extLst>
          </p:cNvPr>
          <p:cNvSpPr/>
          <p:nvPr/>
        </p:nvSpPr>
        <p:spPr>
          <a:xfrm>
            <a:off x="10360076" y="2973308"/>
            <a:ext cx="1037363" cy="46588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</a:t>
            </a:r>
            <a:endParaRPr lang="zh-CN" altLang="en-US" sz="1400" dirty="0"/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8408BC29-CA1E-E2FC-5B81-B8FB738CCC19}"/>
              </a:ext>
            </a:extLst>
          </p:cNvPr>
          <p:cNvSpPr/>
          <p:nvPr/>
        </p:nvSpPr>
        <p:spPr>
          <a:xfrm>
            <a:off x="9521982" y="2692264"/>
            <a:ext cx="142859" cy="3040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7CDB6499-AE05-8C2C-DB81-EAD68502EA69}"/>
              </a:ext>
            </a:extLst>
          </p:cNvPr>
          <p:cNvSpPr/>
          <p:nvPr/>
        </p:nvSpPr>
        <p:spPr>
          <a:xfrm rot="10800000">
            <a:off x="9774259" y="2676653"/>
            <a:ext cx="142858" cy="312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9ED97073-A2D3-9B8C-E80B-F0B206A35588}"/>
              </a:ext>
            </a:extLst>
          </p:cNvPr>
          <p:cNvSpPr/>
          <p:nvPr/>
        </p:nvSpPr>
        <p:spPr>
          <a:xfrm>
            <a:off x="10722204" y="2705718"/>
            <a:ext cx="142859" cy="3040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下 51">
            <a:extLst>
              <a:ext uri="{FF2B5EF4-FFF2-40B4-BE49-F238E27FC236}">
                <a16:creationId xmlns:a16="http://schemas.microsoft.com/office/drawing/2014/main" id="{7B5A3B65-42FB-D654-3D43-DDBDD4C0ADE1}"/>
              </a:ext>
            </a:extLst>
          </p:cNvPr>
          <p:cNvSpPr/>
          <p:nvPr/>
        </p:nvSpPr>
        <p:spPr>
          <a:xfrm rot="10800000">
            <a:off x="10974481" y="2690107"/>
            <a:ext cx="142858" cy="3120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B22C0D-D7F4-71D5-ACB2-651DF284BE4F}"/>
              </a:ext>
            </a:extLst>
          </p:cNvPr>
          <p:cNvGrpSpPr/>
          <p:nvPr/>
        </p:nvGrpSpPr>
        <p:grpSpPr>
          <a:xfrm>
            <a:off x="4291806" y="2734625"/>
            <a:ext cx="1025165" cy="319636"/>
            <a:chOff x="4123144" y="2669061"/>
            <a:chExt cx="1025165" cy="319636"/>
          </a:xfrm>
        </p:grpSpPr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CEDC44F4-7D77-61A4-762D-F153F6A31B11}"/>
                </a:ext>
              </a:extLst>
            </p:cNvPr>
            <p:cNvSpPr/>
            <p:nvPr/>
          </p:nvSpPr>
          <p:spPr>
            <a:xfrm rot="5400000">
              <a:off x="4379847" y="2412358"/>
              <a:ext cx="319636" cy="83304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169D56E-77D4-B25E-C436-6CCB964F987D}"/>
                </a:ext>
              </a:extLst>
            </p:cNvPr>
            <p:cNvSpPr txBox="1"/>
            <p:nvPr/>
          </p:nvSpPr>
          <p:spPr>
            <a:xfrm>
              <a:off x="4299194" y="2692890"/>
              <a:ext cx="8491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下行指令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61C785D-07A2-743D-39DD-0E2FA3D76CA2}"/>
              </a:ext>
            </a:extLst>
          </p:cNvPr>
          <p:cNvSpPr txBox="1"/>
          <p:nvPr/>
        </p:nvSpPr>
        <p:spPr>
          <a:xfrm>
            <a:off x="8001823" y="2498693"/>
            <a:ext cx="8491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数据传输</a:t>
            </a:r>
          </a:p>
        </p:txBody>
      </p:sp>
      <p:sp>
        <p:nvSpPr>
          <p:cNvPr id="58" name="箭头: 下 57">
            <a:extLst>
              <a:ext uri="{FF2B5EF4-FFF2-40B4-BE49-F238E27FC236}">
                <a16:creationId xmlns:a16="http://schemas.microsoft.com/office/drawing/2014/main" id="{CCDDA2F9-EA78-ABD4-5597-A75C2576DA87}"/>
              </a:ext>
            </a:extLst>
          </p:cNvPr>
          <p:cNvSpPr/>
          <p:nvPr/>
        </p:nvSpPr>
        <p:spPr>
          <a:xfrm rot="5400000">
            <a:off x="8093677" y="2538504"/>
            <a:ext cx="319636" cy="926800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01696FC-48E0-14D0-1BA1-6758551E7CCF}"/>
              </a:ext>
            </a:extLst>
          </p:cNvPr>
          <p:cNvSpPr txBox="1"/>
          <p:nvPr/>
        </p:nvSpPr>
        <p:spPr>
          <a:xfrm>
            <a:off x="8022845" y="2857891"/>
            <a:ext cx="918757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APP</a:t>
            </a:r>
            <a:r>
              <a:rPr lang="zh-CN" altLang="en-US" sz="1100" dirty="0"/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38818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0B3FB-F016-2B08-27F6-1E83C5F8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-200866"/>
            <a:ext cx="9899129" cy="900112"/>
          </a:xfrm>
        </p:spPr>
        <p:txBody>
          <a:bodyPr/>
          <a:lstStyle/>
          <a:p>
            <a:pPr algn="ctr"/>
            <a:r>
              <a:rPr lang="zh-CN" altLang="en-US" dirty="0"/>
              <a:t>物联网系统流程图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13A10B59-61C8-7F3A-09C2-68D0F1E91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3" y="699246"/>
            <a:ext cx="11268634" cy="60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5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0AC81-322D-FA74-220C-D3D9DF0A81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6141" y="381654"/>
            <a:ext cx="9898063" cy="9001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000" dirty="0"/>
              <a:t>项目创新</a:t>
            </a:r>
          </a:p>
        </p:txBody>
      </p:sp>
      <p:pic>
        <p:nvPicPr>
          <p:cNvPr id="3074" name="Picture 2" descr="桌子上有一些绿色的蔬菜&#10;&#10;描述已自动生成">
            <a:extLst>
              <a:ext uri="{FF2B5EF4-FFF2-40B4-BE49-F238E27FC236}">
                <a16:creationId xmlns:a16="http://schemas.microsoft.com/office/drawing/2014/main" id="{7020D7C0-C420-56AE-FB2E-3FBB0EDD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453" y="1175091"/>
            <a:ext cx="2692440" cy="17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6B2598FE-F0B0-BF16-9C52-DF3ADB531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407" r="-5635" b="25240"/>
          <a:stretch/>
        </p:blipFill>
        <p:spPr>
          <a:xfrm>
            <a:off x="9216819" y="1337044"/>
            <a:ext cx="2863845" cy="1912249"/>
          </a:xfrm>
          <a:prstGeom prst="rect">
            <a:avLst/>
          </a:prstGeom>
        </p:spPr>
      </p:pic>
      <p:pic>
        <p:nvPicPr>
          <p:cNvPr id="4" name="图片 3" descr="地上的玩具&#10;&#10;中度可信度描述已自动生成">
            <a:extLst>
              <a:ext uri="{FF2B5EF4-FFF2-40B4-BE49-F238E27FC236}">
                <a16:creationId xmlns:a16="http://schemas.microsoft.com/office/drawing/2014/main" id="{5A19F6AD-ADA7-862D-1BE1-991439D32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19947" r="14899" b="12768"/>
          <a:stretch/>
        </p:blipFill>
        <p:spPr>
          <a:xfrm>
            <a:off x="6419751" y="3848003"/>
            <a:ext cx="2602663" cy="195493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81707E9-8A29-3E21-31B2-B997D1B0E4F3}"/>
              </a:ext>
            </a:extLst>
          </p:cNvPr>
          <p:cNvGrpSpPr/>
          <p:nvPr/>
        </p:nvGrpSpPr>
        <p:grpSpPr>
          <a:xfrm>
            <a:off x="658943" y="3680140"/>
            <a:ext cx="5727510" cy="682110"/>
            <a:chOff x="0" y="1816383"/>
            <a:chExt cx="5727510" cy="68211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5507BB4-80E0-AEEE-5483-2EA279AD24E9}"/>
                </a:ext>
              </a:extLst>
            </p:cNvPr>
            <p:cNvSpPr/>
            <p:nvPr/>
          </p:nvSpPr>
          <p:spPr>
            <a:xfrm>
              <a:off x="0" y="1816383"/>
              <a:ext cx="5727510" cy="6821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4681"/>
                <a:satOff val="-35769"/>
                <a:lumOff val="-9019"/>
                <a:alphaOff val="0"/>
              </a:schemeClr>
            </a:fillRef>
            <a:effectRef idx="0">
              <a:schemeClr val="accent2">
                <a:hueOff val="-34681"/>
                <a:satOff val="-35769"/>
                <a:lumOff val="-901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矩形: 圆角 4">
              <a:extLst>
                <a:ext uri="{FF2B5EF4-FFF2-40B4-BE49-F238E27FC236}">
                  <a16:creationId xmlns:a16="http://schemas.microsoft.com/office/drawing/2014/main" id="{411D9751-2B01-E77C-DCF8-7F7E3E7C47C8}"/>
                </a:ext>
              </a:extLst>
            </p:cNvPr>
            <p:cNvSpPr txBox="1"/>
            <p:nvPr/>
          </p:nvSpPr>
          <p:spPr>
            <a:xfrm>
              <a:off x="33298" y="1849681"/>
              <a:ext cx="5660914" cy="615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b="1" kern="1200" dirty="0"/>
                <a:t>智能四足农田机器人：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CC0285E-249C-6136-0310-8859CAEEEB20}"/>
              </a:ext>
            </a:extLst>
          </p:cNvPr>
          <p:cNvSpPr txBox="1"/>
          <p:nvPr/>
        </p:nvSpPr>
        <p:spPr>
          <a:xfrm>
            <a:off x="498792" y="4362250"/>
            <a:ext cx="609487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高度适应环境：采用四足结构，自动保持平衡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精准的环境监测能力：集成了</a:t>
            </a:r>
            <a:r>
              <a:rPr lang="en-US" altLang="en-US" dirty="0"/>
              <a:t>SHTC3</a:t>
            </a:r>
            <a:r>
              <a:rPr lang="zh-CN" altLang="en-US" dirty="0"/>
              <a:t>温湿度传感器，可扩展其他传感器（土壤湿度、光照强度），全面感知农田环境。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高性价比：适合中小型农户的普及应用。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02EFF9A-0A9F-9201-1240-3D19565C6A39}"/>
              </a:ext>
            </a:extLst>
          </p:cNvPr>
          <p:cNvGrpSpPr/>
          <p:nvPr/>
        </p:nvGrpSpPr>
        <p:grpSpPr>
          <a:xfrm>
            <a:off x="625645" y="1516751"/>
            <a:ext cx="5727510" cy="682110"/>
            <a:chOff x="0" y="50814"/>
            <a:chExt cx="5727510" cy="68211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172EDB68-497A-1DFC-E181-0CF06C0012B1}"/>
                </a:ext>
              </a:extLst>
            </p:cNvPr>
            <p:cNvSpPr/>
            <p:nvPr/>
          </p:nvSpPr>
          <p:spPr>
            <a:xfrm>
              <a:off x="0" y="50814"/>
              <a:ext cx="5727510" cy="68211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矩形: 圆角 4">
              <a:extLst>
                <a:ext uri="{FF2B5EF4-FFF2-40B4-BE49-F238E27FC236}">
                  <a16:creationId xmlns:a16="http://schemas.microsoft.com/office/drawing/2014/main" id="{974CC6C5-9B24-EB33-A639-A2A8F266CF60}"/>
                </a:ext>
              </a:extLst>
            </p:cNvPr>
            <p:cNvSpPr txBox="1"/>
            <p:nvPr/>
          </p:nvSpPr>
          <p:spPr>
            <a:xfrm>
              <a:off x="33298" y="84112"/>
              <a:ext cx="5660914" cy="615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200" b="1" kern="1200" dirty="0"/>
                <a:t>现有机器人缺点：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0FD37CC-EC51-FA55-F763-A00B110A3073}"/>
              </a:ext>
            </a:extLst>
          </p:cNvPr>
          <p:cNvSpPr txBox="1"/>
          <p:nvPr/>
        </p:nvSpPr>
        <p:spPr>
          <a:xfrm>
            <a:off x="475259" y="2293169"/>
            <a:ext cx="614194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适应性差，难以适应复杂的农田环境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高成本与较低的性价比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3563908-8AF0-20DD-3A55-A80D119CE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281" y="4842497"/>
            <a:ext cx="2863845" cy="135691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A95EB62-603D-CDC2-77DB-AB94D90CFC4D}"/>
              </a:ext>
            </a:extLst>
          </p:cNvPr>
          <p:cNvSpPr txBox="1"/>
          <p:nvPr/>
        </p:nvSpPr>
        <p:spPr>
          <a:xfrm>
            <a:off x="6722073" y="2972294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只能运用于平坦定制路面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019B0B2-81DD-EBCE-719F-23AA1C22F38C}"/>
              </a:ext>
            </a:extLst>
          </p:cNvPr>
          <p:cNvSpPr txBox="1"/>
          <p:nvPr/>
        </p:nvSpPr>
        <p:spPr>
          <a:xfrm>
            <a:off x="10146405" y="324929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价格昂贵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CF604D-295D-CC41-9402-1FFF0DBA9D66}"/>
              </a:ext>
            </a:extLst>
          </p:cNvPr>
          <p:cNvSpPr txBox="1"/>
          <p:nvPr/>
        </p:nvSpPr>
        <p:spPr>
          <a:xfrm>
            <a:off x="7101957" y="5804750"/>
            <a:ext cx="1238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自动保持平衡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81F1C1-04F5-0450-A8B4-EEE5636B09B1}"/>
              </a:ext>
            </a:extLst>
          </p:cNvPr>
          <p:cNvSpPr txBox="1"/>
          <p:nvPr/>
        </p:nvSpPr>
        <p:spPr>
          <a:xfrm>
            <a:off x="10198100" y="619934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材料价格低廉</a:t>
            </a:r>
          </a:p>
        </p:txBody>
      </p:sp>
    </p:spTree>
    <p:extLst>
      <p:ext uri="{BB962C8B-B14F-4D97-AF65-F5344CB8AC3E}">
        <p14:creationId xmlns:p14="http://schemas.microsoft.com/office/powerpoint/2010/main" val="392671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77807-55BA-E618-411C-DEB54D73A256}"/>
              </a:ext>
            </a:extLst>
          </p:cNvPr>
          <p:cNvSpPr txBox="1"/>
          <p:nvPr/>
        </p:nvSpPr>
        <p:spPr>
          <a:xfrm>
            <a:off x="955564" y="1191227"/>
            <a:ext cx="61001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ESP8266</a:t>
            </a:r>
            <a:r>
              <a:rPr lang="zh-CN" altLang="en-US" sz="2000" b="1" dirty="0"/>
              <a:t>芯片</a:t>
            </a:r>
            <a:endParaRPr lang="en-US" altLang="zh-CN" sz="2000" b="1" dirty="0"/>
          </a:p>
          <a:p>
            <a:endParaRPr lang="zh-CN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6FECBB-2433-2F8B-A4DC-5C311A550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59" y="1828316"/>
            <a:ext cx="7982559" cy="115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高性能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满足功能需求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支持云平台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互联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：支持 MQTT 主流通信协议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成本优势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：相比其他芯片如ESP32或Raspberry Pi，具备显著的价格优势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2CB0198-4E25-4E62-C883-0E4F14FB7D15}"/>
              </a:ext>
            </a:extLst>
          </p:cNvPr>
          <p:cNvGrpSpPr/>
          <p:nvPr/>
        </p:nvGrpSpPr>
        <p:grpSpPr>
          <a:xfrm>
            <a:off x="660400" y="310038"/>
            <a:ext cx="6917847" cy="759153"/>
            <a:chOff x="720231" y="1189446"/>
            <a:chExt cx="7195050" cy="689695"/>
          </a:xfrm>
          <a:scene3d>
            <a:camera prst="orthographicFront"/>
            <a:lightRig rig="flat" dir="t"/>
          </a:scene3d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F4A1FCAE-7CF9-8527-8906-A55612E816D3}"/>
                </a:ext>
              </a:extLst>
            </p:cNvPr>
            <p:cNvSpPr/>
            <p:nvPr/>
          </p:nvSpPr>
          <p:spPr>
            <a:xfrm>
              <a:off x="720231" y="1189446"/>
              <a:ext cx="6958596" cy="68969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矩形: 圆角 4">
              <a:extLst>
                <a:ext uri="{FF2B5EF4-FFF2-40B4-BE49-F238E27FC236}">
                  <a16:creationId xmlns:a16="http://schemas.microsoft.com/office/drawing/2014/main" id="{C96EA710-56D2-187D-EFAD-87B32C0AE923}"/>
                </a:ext>
              </a:extLst>
            </p:cNvPr>
            <p:cNvSpPr txBox="1"/>
            <p:nvPr/>
          </p:nvSpPr>
          <p:spPr>
            <a:xfrm>
              <a:off x="997085" y="1209378"/>
              <a:ext cx="6918196" cy="64929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40640" rIns="60960" bIns="40640" numCol="1" spcCol="1270" anchor="ctr" anchorCtr="0">
              <a:noAutofit/>
            </a:bodyPr>
            <a:lstStyle/>
            <a:p>
              <a:pPr marL="0" lvl="0" indent="0"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芯片选型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A37C3D0-D21B-511E-6BD3-2B14010C5B32}"/>
              </a:ext>
            </a:extLst>
          </p:cNvPr>
          <p:cNvSpPr txBox="1"/>
          <p:nvPr/>
        </p:nvSpPr>
        <p:spPr>
          <a:xfrm>
            <a:off x="660400" y="3968533"/>
            <a:ext cx="610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altLang="zh-CN" sz="2000" b="1" dirty="0"/>
              <a:t>SHTC3</a:t>
            </a:r>
            <a:r>
              <a:rPr lang="zh-CN" altLang="en-US" sz="2000" b="1" dirty="0"/>
              <a:t>温湿度传感器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DC6E8C8-47C5-374A-3DCA-D0CC9F64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1" y="4624105"/>
            <a:ext cx="1793688" cy="115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精度高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功耗低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小型化设计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 descr="电子仪器&#10;&#10;低可信度描述已自动生成">
            <a:extLst>
              <a:ext uri="{FF2B5EF4-FFF2-40B4-BE49-F238E27FC236}">
                <a16:creationId xmlns:a16="http://schemas.microsoft.com/office/drawing/2014/main" id="{062388BD-709A-2E48-8087-6FB25DA1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59" y="4168588"/>
            <a:ext cx="3324550" cy="2329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AFF702-355C-4EF7-55F0-B1284297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820" y="1281866"/>
            <a:ext cx="3536203" cy="24031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图形用户界面&#10;&#10;中度可信度描述已自动生成">
            <a:extLst>
              <a:ext uri="{FF2B5EF4-FFF2-40B4-BE49-F238E27FC236}">
                <a16:creationId xmlns:a16="http://schemas.microsoft.com/office/drawing/2014/main" id="{C981B712-363A-5CCF-4F84-48EBDA10B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5" b="39216"/>
          <a:stretch/>
        </p:blipFill>
        <p:spPr>
          <a:xfrm>
            <a:off x="5169612" y="1301747"/>
            <a:ext cx="3181923" cy="11047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B7CE9E-1D07-8742-EC30-62F5AB27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3244850"/>
            <a:ext cx="5506059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41541A-EA6C-72CC-B705-C87181B0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altLang="zh-CN" sz="2600" dirty="0">
                <a:solidFill>
                  <a:srgbClr val="FFFFFF"/>
                </a:solidFill>
              </a:rPr>
              <a:t>PCB</a:t>
            </a:r>
            <a:r>
              <a:rPr lang="zh-CN" altLang="en-US" sz="2600" dirty="0">
                <a:solidFill>
                  <a:srgbClr val="FFFFFF"/>
                </a:solidFill>
              </a:rPr>
              <a:t>展示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3A01588A-4C51-893D-1AD3-45F1F418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75" y="961812"/>
            <a:ext cx="4105049" cy="4930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0718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6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69B0412-386D-0397-431A-734B0656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</a:rPr>
              <a:t>程序算法展示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AA171E-87D6-1EC7-FCCF-CAB70B55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46" y="1054100"/>
            <a:ext cx="8639942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3779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F299A"/>
      </a:accent1>
      <a:accent2>
        <a:srgbClr val="5A62F3"/>
      </a:accent2>
      <a:accent3>
        <a:srgbClr val="575EC8"/>
      </a:accent3>
      <a:accent4>
        <a:srgbClr val="F6C120"/>
      </a:accent4>
      <a:accent5>
        <a:srgbClr val="FC9D47"/>
      </a:accent5>
      <a:accent6>
        <a:srgbClr val="BBBBBB"/>
      </a:accent6>
      <a:hlink>
        <a:srgbClr val="F84D4D"/>
      </a:hlink>
      <a:folHlink>
        <a:srgbClr val="979797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307</Words>
  <Application>Microsoft Office PowerPoint</Application>
  <PresentationFormat>宽屏</PresentationFormat>
  <Paragraphs>76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方正粗倩简体</vt:lpstr>
      <vt:lpstr>方正准圆_GBK</vt:lpstr>
      <vt:lpstr>微软雅黑</vt:lpstr>
      <vt:lpstr>Arial</vt:lpstr>
      <vt:lpstr>Calibri</vt:lpstr>
      <vt:lpstr>Impact</vt:lpstr>
      <vt:lpstr>Wingdings</vt:lpstr>
      <vt:lpstr>Designed by OfficePLUS</vt:lpstr>
      <vt:lpstr>绿野守望者 基于Arduino的 智能农田环境监测机器人</vt:lpstr>
      <vt:lpstr>PowerPoint 演示文稿</vt:lpstr>
      <vt:lpstr> </vt:lpstr>
      <vt:lpstr>物联网系统架构图</vt:lpstr>
      <vt:lpstr>物联网系统流程图</vt:lpstr>
      <vt:lpstr>项目创新</vt:lpstr>
      <vt:lpstr>PowerPoint 演示文稿</vt:lpstr>
      <vt:lpstr>PCB展示</vt:lpstr>
      <vt:lpstr>程序算法展示</vt:lpstr>
      <vt:lpstr>网页界面展示</vt:lpstr>
      <vt:lpstr>PowerPoint 演示文稿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祁风</cp:lastModifiedBy>
  <cp:revision>6</cp:revision>
  <cp:lastPrinted>2024-04-15T16:00:00Z</cp:lastPrinted>
  <dcterms:created xsi:type="dcterms:W3CDTF">2024-04-15T16:00:00Z</dcterms:created>
  <dcterms:modified xsi:type="dcterms:W3CDTF">2024-11-23T05:35:51Z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2024-11-19T06:49:22Z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d8f676f6-d6a4-414a-961a-0040a98024ca</vt:lpwstr>
  </property>
  <property fmtid="{D5CDD505-2E9C-101B-9397-08002B2CF9AE}" pid="7" name="MSIP_Label_defa4170-0d19-0005-0004-bc88714345d2_ActionId">
    <vt:lpwstr>62e72ab0-29a3-40b5-862a-3dd37d73e656</vt:lpwstr>
  </property>
  <property fmtid="{D5CDD505-2E9C-101B-9397-08002B2CF9AE}" pid="8" name="MSIP_Label_defa4170-0d19-0005-0004-bc88714345d2_ContentBits">
    <vt:lpwstr>0</vt:lpwstr>
  </property>
</Properties>
</file>